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2.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10"/>
  </p:notesMasterIdLst>
  <p:handoutMasterIdLst>
    <p:handoutMasterId r:id="rId11"/>
  </p:handoutMasterIdLst>
  <p:sldIdLst>
    <p:sldId id="256" r:id="rId2"/>
    <p:sldId id="261" r:id="rId3"/>
    <p:sldId id="260" r:id="rId4"/>
    <p:sldId id="257" r:id="rId5"/>
    <p:sldId id="258" r:id="rId6"/>
    <p:sldId id="262" r:id="rId7"/>
    <p:sldId id="259" r:id="rId8"/>
    <p:sldId id="263" r:id="rId9"/>
  </p:sldIdLst>
  <p:sldSz cx="9144000" cy="6858000" type="screen4x3"/>
  <p:notesSz cx="6858000" cy="9144000"/>
  <p:custDataLst>
    <p:tags r:id="rId12"/>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Nick  Belloit" initials="" lastIdx="10" clrIdx="0"/>
  <p:cmAuthor id="1" name="syamprasad" initials="s" lastIdx="1" clrIdx="1">
    <p:extLst>
      <p:ext uri="{19B8F6BF-5375-455C-9EA6-DF929625EA0E}">
        <p15:presenceInfo xmlns:p15="http://schemas.microsoft.com/office/powerpoint/2012/main" userId="S-1-5-21-1666015839-3846122634-945917319-1154"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2D7D9F"/>
    <a:srgbClr val="0000FF"/>
    <a:srgbClr val="000099"/>
    <a:srgbClr val="1F497D"/>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2853" autoAdjust="0"/>
    <p:restoredTop sz="94660"/>
  </p:normalViewPr>
  <p:slideViewPr>
    <p:cSldViewPr>
      <p:cViewPr varScale="1">
        <p:scale>
          <a:sx n="82" d="100"/>
          <a:sy n="82" d="100"/>
        </p:scale>
        <p:origin x="845" y="72"/>
      </p:cViewPr>
      <p:guideLst>
        <p:guide orient="horz" pos="2160"/>
        <p:guide pos="2880"/>
      </p:guideLst>
    </p:cSldViewPr>
  </p:slideViewPr>
  <p:notesTextViewPr>
    <p:cViewPr>
      <p:scale>
        <a:sx n="3" d="2"/>
        <a:sy n="3" d="2"/>
      </p:scale>
      <p:origin x="0" y="0"/>
    </p:cViewPr>
  </p:notesTextViewPr>
  <p:sorterViewPr>
    <p:cViewPr>
      <p:scale>
        <a:sx n="66" d="100"/>
        <a:sy n="66" d="100"/>
      </p:scale>
      <p:origin x="0" y="0"/>
    </p:cViewPr>
  </p:sorterViewPr>
  <p:notesViewPr>
    <p:cSldViewPr>
      <p:cViewPr varScale="1">
        <p:scale>
          <a:sx n="58" d="100"/>
          <a:sy n="58" d="100"/>
        </p:scale>
        <p:origin x="3024"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commentAuthors" Target="commentAuthor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gs" Target="tags/tag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6/23/2025</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416301587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369A0D3-B478-40F2-A888-1E8089CEC0F3}" type="datetimeFigureOut">
              <a:rPr lang="en-US" smtClean="0"/>
              <a:pPr/>
              <a:t>6/23/2025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E6DA207-A26B-4388-9112-E8BB699F6246}" type="slidenum">
              <a:rPr lang="en-US" smtClean="0"/>
              <a:pPr/>
              <a:t>‹#›</a:t>
            </a:fld>
            <a:endParaRPr lang="en-US"/>
          </a:p>
        </p:txBody>
      </p:sp>
    </p:spTree>
    <p:extLst>
      <p:ext uri="{BB962C8B-B14F-4D97-AF65-F5344CB8AC3E}">
        <p14:creationId xmlns:p14="http://schemas.microsoft.com/office/powerpoint/2010/main" val="6156667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71A0D54E-FB3F-4E00-91DF-E7D7900CC666}"/>
              </a:ext>
            </a:extLst>
          </p:cNvPr>
          <p:cNvSpPr>
            <a:spLocks noGrp="1"/>
          </p:cNvSpPr>
          <p:nvPr>
            <p:ph type="body" sz="quarter" idx="10" hasCustomPrompt="1"/>
          </p:nvPr>
        </p:nvSpPr>
        <p:spPr>
          <a:xfrm>
            <a:off x="1371600" y="3502152"/>
            <a:ext cx="6400800" cy="1755648"/>
          </a:xfrm>
          <a:prstGeom prst="rect">
            <a:avLst/>
          </a:prstGeom>
        </p:spPr>
        <p:txBody>
          <a:bodyPr anchor="t" anchorCtr="1"/>
          <a:lstStyle>
            <a:lvl1pPr marL="0" indent="0">
              <a:buFontTx/>
              <a:buNone/>
              <a:defRPr b="1" i="1"/>
            </a:lvl1pPr>
          </a:lstStyle>
          <a:p>
            <a:pPr lvl="0"/>
            <a:r>
              <a:rPr lang="en-US" dirty="0"/>
              <a:t>Click to add subtitle</a:t>
            </a:r>
          </a:p>
        </p:txBody>
      </p:sp>
      <p:sp>
        <p:nvSpPr>
          <p:cNvPr id="3" name="Title 2">
            <a:extLst>
              <a:ext uri="{FF2B5EF4-FFF2-40B4-BE49-F238E27FC236}">
                <a16:creationId xmlns:a16="http://schemas.microsoft.com/office/drawing/2014/main" id="{F01147E5-B1BD-4168-9DA2-D332C27DB199}"/>
              </a:ext>
            </a:extLst>
          </p:cNvPr>
          <p:cNvSpPr>
            <a:spLocks noGrp="1"/>
          </p:cNvSpPr>
          <p:nvPr>
            <p:ph type="title"/>
          </p:nvPr>
        </p:nvSpPr>
        <p:spPr>
          <a:xfrm>
            <a:off x="640080" y="2130552"/>
            <a:ext cx="7772400" cy="1472184"/>
          </a:xfrm>
          <a:prstGeom prst="rect">
            <a:avLst/>
          </a:prstGeom>
        </p:spPr>
        <p:txBody>
          <a:bodyPr anchor="ctr" anchorCtr="0"/>
          <a:lstStyle>
            <a:lvl1pPr>
              <a:defRPr b="1">
                <a:latin typeface="Arial" panose="020B0604020202020204" pitchFamily="34" charset="0"/>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3651075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Error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Text Placeholder 2">
            <a:extLst>
              <a:ext uri="{FF2B5EF4-FFF2-40B4-BE49-F238E27FC236}">
                <a16:creationId xmlns:a16="http://schemas.microsoft.com/office/drawing/2014/main" id="{C7651718-6C8C-47B1-82C8-30B07A449145}"/>
              </a:ext>
            </a:extLst>
          </p:cNvPr>
          <p:cNvSpPr>
            <a:spLocks noGrp="1"/>
          </p:cNvSpPr>
          <p:nvPr>
            <p:ph type="body" sz="quarter" idx="10"/>
          </p:nvPr>
        </p:nvSpPr>
        <p:spPr>
          <a:xfrm>
            <a:off x="457200" y="1029287"/>
            <a:ext cx="8229600" cy="4967067"/>
          </a:xfrm>
          <a:prstGeom prst="rect">
            <a:avLst/>
          </a:prstGeom>
          <a:ln w="28575">
            <a:solidFill>
              <a:srgbClr val="FF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23534850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Error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Picture Placeholder 4">
            <a:extLst>
              <a:ext uri="{FF2B5EF4-FFF2-40B4-BE49-F238E27FC236}">
                <a16:creationId xmlns:a16="http://schemas.microsoft.com/office/drawing/2014/main" id="{4835CC4C-7826-4276-8F07-9AB9B81FAB55}"/>
              </a:ext>
            </a:extLst>
          </p:cNvPr>
          <p:cNvSpPr>
            <a:spLocks noGrp="1"/>
          </p:cNvSpPr>
          <p:nvPr>
            <p:ph type="pic" sz="quarter" idx="10"/>
          </p:nvPr>
        </p:nvSpPr>
        <p:spPr>
          <a:xfrm>
            <a:off x="457201" y="1082076"/>
            <a:ext cx="8229599" cy="4850597"/>
          </a:xfrm>
          <a:prstGeom prst="rect">
            <a:avLst/>
          </a:prstGeom>
          <a:ln w="28575">
            <a:solidFill>
              <a:srgbClr val="FF0000"/>
            </a:solidFill>
          </a:ln>
        </p:spPr>
        <p:txBody>
          <a:bodyPr/>
          <a:lstStyle>
            <a:lvl1pPr>
              <a:defRPr sz="2800"/>
            </a:lvl1pPr>
          </a:lstStyle>
          <a:p>
            <a:endParaRPr lang="en-US" dirty="0"/>
          </a:p>
        </p:txBody>
      </p:sp>
    </p:spTree>
    <p:extLst>
      <p:ext uri="{BB962C8B-B14F-4D97-AF65-F5344CB8AC3E}">
        <p14:creationId xmlns:p14="http://schemas.microsoft.com/office/powerpoint/2010/main" val="117928274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Error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Table Placeholder 2">
            <a:extLst>
              <a:ext uri="{FF2B5EF4-FFF2-40B4-BE49-F238E27FC236}">
                <a16:creationId xmlns:a16="http://schemas.microsoft.com/office/drawing/2014/main" id="{46C5300E-46C0-4573-BB9D-2DC5A4375238}"/>
              </a:ext>
            </a:extLst>
          </p:cNvPr>
          <p:cNvSpPr>
            <a:spLocks noGrp="1"/>
          </p:cNvSpPr>
          <p:nvPr>
            <p:ph type="tbl" sz="quarter" idx="10"/>
          </p:nvPr>
        </p:nvSpPr>
        <p:spPr>
          <a:xfrm>
            <a:off x="457200" y="1105523"/>
            <a:ext cx="8229600" cy="4838040"/>
          </a:xfrm>
          <a:prstGeom prst="rect">
            <a:avLst/>
          </a:prstGeom>
          <a:ln w="28575">
            <a:solidFill>
              <a:srgbClr val="FF0000"/>
            </a:solidFill>
          </a:ln>
        </p:spPr>
        <p:txBody>
          <a:bodyPr/>
          <a:lstStyle>
            <a:lvl1pPr>
              <a:defRPr sz="2800"/>
            </a:lvl1pPr>
          </a:lstStyle>
          <a:p>
            <a:endParaRPr lang="en-US" dirty="0"/>
          </a:p>
        </p:txBody>
      </p:sp>
    </p:spTree>
    <p:extLst>
      <p:ext uri="{BB962C8B-B14F-4D97-AF65-F5344CB8AC3E}">
        <p14:creationId xmlns:p14="http://schemas.microsoft.com/office/powerpoint/2010/main" val="76298761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Note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Text Placeholder 2">
            <a:extLst>
              <a:ext uri="{FF2B5EF4-FFF2-40B4-BE49-F238E27FC236}">
                <a16:creationId xmlns:a16="http://schemas.microsoft.com/office/drawing/2014/main" id="{CDC7A059-BE2D-4107-9D5E-745311FEFA72}"/>
              </a:ext>
            </a:extLst>
          </p:cNvPr>
          <p:cNvSpPr>
            <a:spLocks noGrp="1"/>
          </p:cNvSpPr>
          <p:nvPr>
            <p:ph type="body" sz="quarter" idx="10"/>
          </p:nvPr>
        </p:nvSpPr>
        <p:spPr>
          <a:xfrm>
            <a:off x="457200" y="1029287"/>
            <a:ext cx="8229600" cy="4967067"/>
          </a:xfrm>
          <a:prstGeom prst="rect">
            <a:avLst/>
          </a:prstGeom>
          <a:ln w="28575">
            <a:solidFill>
              <a:schemeClr val="accent1"/>
            </a:solidFill>
          </a:ln>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297970874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Note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Picture Placeholder 4">
            <a:extLst>
              <a:ext uri="{FF2B5EF4-FFF2-40B4-BE49-F238E27FC236}">
                <a16:creationId xmlns:a16="http://schemas.microsoft.com/office/drawing/2014/main" id="{F1AB0BDE-8359-4E8B-B7C6-A2E3F2B86EB9}"/>
              </a:ext>
            </a:extLst>
          </p:cNvPr>
          <p:cNvSpPr>
            <a:spLocks noGrp="1"/>
          </p:cNvSpPr>
          <p:nvPr>
            <p:ph type="pic" sz="quarter" idx="10"/>
          </p:nvPr>
        </p:nvSpPr>
        <p:spPr>
          <a:xfrm>
            <a:off x="457201" y="1082076"/>
            <a:ext cx="8229599" cy="4850597"/>
          </a:xfrm>
          <a:prstGeom prst="rect">
            <a:avLst/>
          </a:prstGeom>
          <a:ln w="28575">
            <a:solidFill>
              <a:schemeClr val="accent1"/>
            </a:solidFill>
          </a:ln>
        </p:spPr>
        <p:txBody>
          <a:bodyPr/>
          <a:lstStyle>
            <a:lvl1pPr>
              <a:defRPr sz="2800"/>
            </a:lvl1pPr>
          </a:lstStyle>
          <a:p>
            <a:endParaRPr lang="en-US" dirty="0"/>
          </a:p>
        </p:txBody>
      </p:sp>
    </p:spTree>
    <p:extLst>
      <p:ext uri="{BB962C8B-B14F-4D97-AF65-F5344CB8AC3E}">
        <p14:creationId xmlns:p14="http://schemas.microsoft.com/office/powerpoint/2010/main" val="11550318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Note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Table Placeholder 2">
            <a:extLst>
              <a:ext uri="{FF2B5EF4-FFF2-40B4-BE49-F238E27FC236}">
                <a16:creationId xmlns:a16="http://schemas.microsoft.com/office/drawing/2014/main" id="{C306A871-D043-41D9-9A57-60349F9974E7}"/>
              </a:ext>
            </a:extLst>
          </p:cNvPr>
          <p:cNvSpPr>
            <a:spLocks noGrp="1"/>
          </p:cNvSpPr>
          <p:nvPr>
            <p:ph type="tbl" sz="quarter" idx="10"/>
          </p:nvPr>
        </p:nvSpPr>
        <p:spPr>
          <a:xfrm>
            <a:off x="457200" y="1105523"/>
            <a:ext cx="8229600" cy="4838040"/>
          </a:xfrm>
          <a:prstGeom prst="rect">
            <a:avLst/>
          </a:prstGeom>
          <a:ln w="28575">
            <a:solidFill>
              <a:schemeClr val="accent1"/>
            </a:solidFill>
          </a:ln>
        </p:spPr>
        <p:txBody>
          <a:bodyPr/>
          <a:lstStyle>
            <a:lvl1pPr>
              <a:defRPr sz="2800"/>
            </a:lvl1pPr>
          </a:lstStyle>
          <a:p>
            <a:endParaRPr lang="en-US" dirty="0"/>
          </a:p>
        </p:txBody>
      </p:sp>
    </p:spTree>
    <p:extLst>
      <p:ext uri="{BB962C8B-B14F-4D97-AF65-F5344CB8AC3E}">
        <p14:creationId xmlns:p14="http://schemas.microsoft.com/office/powerpoint/2010/main" val="78916126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Objectives">
    <p:spTree>
      <p:nvGrpSpPr>
        <p:cNvPr id="1" name=""/>
        <p:cNvGrpSpPr/>
        <p:nvPr/>
      </p:nvGrpSpPr>
      <p:grpSpPr>
        <a:xfrm>
          <a:off x="0" y="0"/>
          <a:ext cx="0" cy="0"/>
          <a:chOff x="0" y="0"/>
          <a:chExt cx="0" cy="0"/>
        </a:xfrm>
      </p:grpSpPr>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997527"/>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457200" indent="-457200">
              <a:buFont typeface="Courier New" panose="02070309020205020404" pitchFamily="49" charset="0"/>
              <a:buChar char="o"/>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9" name="TextBox 18">
            <a:extLst>
              <a:ext uri="{FF2B5EF4-FFF2-40B4-BE49-F238E27FC236}">
                <a16:creationId xmlns:a16="http://schemas.microsoft.com/office/drawing/2014/main" id="{A5FF21EF-72E3-4AF0-B271-8ABDCFDC73DB}"/>
              </a:ext>
            </a:extLst>
          </p:cNvPr>
          <p:cNvSpPr txBox="1"/>
          <p:nvPr userDrawn="1"/>
        </p:nvSpPr>
        <p:spPr>
          <a:xfrm>
            <a:off x="457200" y="155448"/>
            <a:ext cx="8229600" cy="941832"/>
          </a:xfrm>
          <a:prstGeom prst="rect">
            <a:avLst/>
          </a:prstGeom>
          <a:noFill/>
        </p:spPr>
        <p:txBody>
          <a:bodyPr wrap="square" rtlCol="0" anchor="ctr" anchorCtr="1">
            <a:noAutofit/>
          </a:bodyPr>
          <a:lstStyle/>
          <a:p>
            <a:pPr algn="ctr"/>
            <a:r>
              <a:rPr lang="en-US" sz="3200" dirty="0">
                <a:latin typeface="+mj-lt"/>
              </a:rPr>
              <a:t>Objectives</a:t>
            </a:r>
          </a:p>
        </p:txBody>
      </p:sp>
    </p:spTree>
    <p:extLst>
      <p:ext uri="{BB962C8B-B14F-4D97-AF65-F5344CB8AC3E}">
        <p14:creationId xmlns:p14="http://schemas.microsoft.com/office/powerpoint/2010/main" val="31983257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3" name="Text Placeholder 2">
            <a:extLst>
              <a:ext uri="{FF2B5EF4-FFF2-40B4-BE49-F238E27FC236}">
                <a16:creationId xmlns:a16="http://schemas.microsoft.com/office/drawing/2014/main" id="{D6EEC94A-BFCC-4A85-9B96-436ED92D723F}"/>
              </a:ext>
            </a:extLst>
          </p:cNvPr>
          <p:cNvSpPr>
            <a:spLocks noGrp="1"/>
          </p:cNvSpPr>
          <p:nvPr>
            <p:ph type="body" sz="quarter" idx="10"/>
          </p:nvPr>
        </p:nvSpPr>
        <p:spPr>
          <a:xfrm>
            <a:off x="457200" y="1029287"/>
            <a:ext cx="8229600" cy="4967067"/>
          </a:xfrm>
          <a:prstGeom prst="rect">
            <a:avLst/>
          </a:prstGeom>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15416598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Example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5" name="Picture Placeholder 4">
            <a:extLst>
              <a:ext uri="{FF2B5EF4-FFF2-40B4-BE49-F238E27FC236}">
                <a16:creationId xmlns:a16="http://schemas.microsoft.com/office/drawing/2014/main" id="{47908FCB-C7EB-4A2E-AB4D-5C5FE1B17180}"/>
              </a:ext>
            </a:extLst>
          </p:cNvPr>
          <p:cNvSpPr>
            <a:spLocks noGrp="1"/>
          </p:cNvSpPr>
          <p:nvPr>
            <p:ph type="pic" sz="quarter" idx="10"/>
          </p:nvPr>
        </p:nvSpPr>
        <p:spPr>
          <a:xfrm>
            <a:off x="457201" y="1082076"/>
            <a:ext cx="8229599" cy="4850597"/>
          </a:xfrm>
          <a:prstGeom prst="rect">
            <a:avLst/>
          </a:prstGeom>
        </p:spPr>
        <p:txBody>
          <a:bodyPr/>
          <a:lstStyle>
            <a:lvl1pPr>
              <a:defRPr sz="2800"/>
            </a:lvl1pPr>
          </a:lstStyle>
          <a:p>
            <a:endParaRPr lang="en-US" dirty="0"/>
          </a:p>
        </p:txBody>
      </p:sp>
    </p:spTree>
    <p:extLst>
      <p:ext uri="{BB962C8B-B14F-4D97-AF65-F5344CB8AC3E}">
        <p14:creationId xmlns:p14="http://schemas.microsoft.com/office/powerpoint/2010/main" val="32457249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Example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3" name="Table Placeholder 2">
            <a:extLst>
              <a:ext uri="{FF2B5EF4-FFF2-40B4-BE49-F238E27FC236}">
                <a16:creationId xmlns:a16="http://schemas.microsoft.com/office/drawing/2014/main" id="{2AE9D435-6335-42D3-BEA2-55D97E207BB9}"/>
              </a:ext>
            </a:extLst>
          </p:cNvPr>
          <p:cNvSpPr>
            <a:spLocks noGrp="1"/>
          </p:cNvSpPr>
          <p:nvPr>
            <p:ph type="tbl" sz="quarter" idx="10"/>
          </p:nvPr>
        </p:nvSpPr>
        <p:spPr>
          <a:xfrm>
            <a:off x="457200" y="1105523"/>
            <a:ext cx="8229600" cy="4838040"/>
          </a:xfrm>
          <a:prstGeom prst="rect">
            <a:avLst/>
          </a:prstGeom>
        </p:spPr>
        <p:txBody>
          <a:bodyPr/>
          <a:lstStyle>
            <a:lvl1pPr>
              <a:defRPr sz="2800"/>
            </a:lvl1pPr>
          </a:lstStyle>
          <a:p>
            <a:endParaRPr lang="en-US" dirty="0"/>
          </a:p>
        </p:txBody>
      </p:sp>
    </p:spTree>
    <p:extLst>
      <p:ext uri="{BB962C8B-B14F-4D97-AF65-F5344CB8AC3E}">
        <p14:creationId xmlns:p14="http://schemas.microsoft.com/office/powerpoint/2010/main" val="36006380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 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029393"/>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Content Placeholder 2">
            <a:extLst>
              <a:ext uri="{FF2B5EF4-FFF2-40B4-BE49-F238E27FC236}">
                <a16:creationId xmlns:a16="http://schemas.microsoft.com/office/drawing/2014/main" id="{0487DEF6-2239-4AD8-B0A9-28BD2B313F4C}"/>
              </a:ext>
            </a:extLst>
          </p:cNvPr>
          <p:cNvSpPr>
            <a:spLocks noGrp="1"/>
          </p:cNvSpPr>
          <p:nvPr>
            <p:ph idx="10"/>
          </p:nvPr>
        </p:nvSpPr>
        <p:spPr>
          <a:xfrm>
            <a:off x="4617722" y="1051454"/>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spTree>
    <p:extLst>
      <p:ext uri="{BB962C8B-B14F-4D97-AF65-F5344CB8AC3E}">
        <p14:creationId xmlns:p14="http://schemas.microsoft.com/office/powerpoint/2010/main" val="9860110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oxe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Text Placeholder 2">
            <a:extLst>
              <a:ext uri="{FF2B5EF4-FFF2-40B4-BE49-F238E27FC236}">
                <a16:creationId xmlns:a16="http://schemas.microsoft.com/office/drawing/2014/main" id="{DC699DB4-7F7E-4F05-A990-D3F6EB60137D}"/>
              </a:ext>
            </a:extLst>
          </p:cNvPr>
          <p:cNvSpPr>
            <a:spLocks noGrp="1"/>
          </p:cNvSpPr>
          <p:nvPr>
            <p:ph type="body" sz="quarter" idx="10"/>
          </p:nvPr>
        </p:nvSpPr>
        <p:spPr>
          <a:xfrm>
            <a:off x="457200" y="1029287"/>
            <a:ext cx="8229600" cy="4967067"/>
          </a:xfrm>
          <a:prstGeom prst="rect">
            <a:avLst/>
          </a:prstGeom>
          <a:solidFill>
            <a:schemeClr val="accent3"/>
          </a:solidFill>
          <a:ln w="28575">
            <a:solidFill>
              <a:srgbClr val="00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6768373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Boxed Content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Picture Placeholder 4">
            <a:extLst>
              <a:ext uri="{FF2B5EF4-FFF2-40B4-BE49-F238E27FC236}">
                <a16:creationId xmlns:a16="http://schemas.microsoft.com/office/drawing/2014/main" id="{51F7AD25-EDF6-4D31-8211-FFD3700ADA4F}"/>
              </a:ext>
            </a:extLst>
          </p:cNvPr>
          <p:cNvSpPr>
            <a:spLocks noGrp="1"/>
          </p:cNvSpPr>
          <p:nvPr>
            <p:ph type="pic" sz="quarter" idx="10"/>
          </p:nvPr>
        </p:nvSpPr>
        <p:spPr>
          <a:xfrm>
            <a:off x="457201" y="1082076"/>
            <a:ext cx="8229599" cy="4850597"/>
          </a:xfrm>
          <a:prstGeom prst="rect">
            <a:avLst/>
          </a:prstGeom>
          <a:solidFill>
            <a:schemeClr val="accent3"/>
          </a:solidFill>
          <a:ln w="28575">
            <a:solidFill>
              <a:srgbClr val="000000"/>
            </a:solidFill>
          </a:ln>
        </p:spPr>
        <p:txBody>
          <a:bodyPr/>
          <a:lstStyle>
            <a:lvl1pPr>
              <a:defRPr sz="2800"/>
            </a:lvl1pPr>
          </a:lstStyle>
          <a:p>
            <a:endParaRPr lang="en-US" dirty="0"/>
          </a:p>
        </p:txBody>
      </p:sp>
    </p:spTree>
    <p:extLst>
      <p:ext uri="{BB962C8B-B14F-4D97-AF65-F5344CB8AC3E}">
        <p14:creationId xmlns:p14="http://schemas.microsoft.com/office/powerpoint/2010/main" val="40173421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Boxed Content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Table Placeholder 2">
            <a:extLst>
              <a:ext uri="{FF2B5EF4-FFF2-40B4-BE49-F238E27FC236}">
                <a16:creationId xmlns:a16="http://schemas.microsoft.com/office/drawing/2014/main" id="{127B2CAE-CE9C-4DB3-8071-2D2FAD58E82C}"/>
              </a:ext>
            </a:extLst>
          </p:cNvPr>
          <p:cNvSpPr>
            <a:spLocks noGrp="1"/>
          </p:cNvSpPr>
          <p:nvPr>
            <p:ph type="tbl" sz="quarter" idx="10"/>
          </p:nvPr>
        </p:nvSpPr>
        <p:spPr>
          <a:xfrm>
            <a:off x="457200" y="1105523"/>
            <a:ext cx="8229600" cy="4838040"/>
          </a:xfrm>
          <a:prstGeom prst="rect">
            <a:avLst/>
          </a:prstGeom>
          <a:solidFill>
            <a:schemeClr val="accent3"/>
          </a:solidFill>
          <a:ln w="28575">
            <a:solidFill>
              <a:srgbClr val="000000"/>
            </a:solidFill>
          </a:ln>
        </p:spPr>
        <p:txBody>
          <a:bodyPr/>
          <a:lstStyle>
            <a:lvl1pPr>
              <a:defRPr sz="2800"/>
            </a:lvl1pPr>
          </a:lstStyle>
          <a:p>
            <a:endParaRPr lang="en-US" dirty="0"/>
          </a:p>
        </p:txBody>
      </p:sp>
    </p:spTree>
    <p:extLst>
      <p:ext uri="{BB962C8B-B14F-4D97-AF65-F5344CB8AC3E}">
        <p14:creationId xmlns:p14="http://schemas.microsoft.com/office/powerpoint/2010/main" val="377477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extBox 5">
            <a:extLst>
              <a:ext uri="{FF2B5EF4-FFF2-40B4-BE49-F238E27FC236}">
                <a16:creationId xmlns:a16="http://schemas.microsoft.com/office/drawing/2014/main" id="{9551E07D-D596-4BD6-9B19-8F8F85176474}"/>
              </a:ext>
            </a:extLst>
          </p:cNvPr>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pic>
        <p:nvPicPr>
          <p:cNvPr id="3" name="Picture 2">
            <a:extLst>
              <a:ext uri="{FF2B5EF4-FFF2-40B4-BE49-F238E27FC236}">
                <a16:creationId xmlns:a16="http://schemas.microsoft.com/office/drawing/2014/main" id="{35E78946-C571-42A5-BF43-11444CD22EFB}"/>
              </a:ext>
            </a:extLst>
          </p:cNvPr>
          <p:cNvPicPr>
            <a:picLocks noChangeAspect="1"/>
          </p:cNvPicPr>
          <p:nvPr userDrawn="1"/>
        </p:nvPicPr>
        <p:blipFill>
          <a:blip r:embed="rId18"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53" r:id="rId1"/>
    <p:sldLayoutId id="2147483652" r:id="rId2"/>
    <p:sldLayoutId id="2147483650" r:id="rId3"/>
    <p:sldLayoutId id="2147483658" r:id="rId4"/>
    <p:sldLayoutId id="2147483662" r:id="rId5"/>
    <p:sldLayoutId id="2147483657" r:id="rId6"/>
    <p:sldLayoutId id="2147483654" r:id="rId7"/>
    <p:sldLayoutId id="2147483659" r:id="rId8"/>
    <p:sldLayoutId id="2147483663" r:id="rId9"/>
    <p:sldLayoutId id="2147483655" r:id="rId10"/>
    <p:sldLayoutId id="2147483660" r:id="rId11"/>
    <p:sldLayoutId id="2147483664" r:id="rId12"/>
    <p:sldLayoutId id="2147483656" r:id="rId13"/>
    <p:sldLayoutId id="2147483661" r:id="rId14"/>
    <p:sldLayoutId id="2147483665" r:id="rId15"/>
    <p:sldLayoutId id="2147483651" r:id="rId16"/>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ags" Target="../tags/tag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t>Section 0.3</a:t>
            </a:r>
          </a:p>
        </p:txBody>
      </p:sp>
      <p:sp>
        <p:nvSpPr>
          <p:cNvPr id="2" name="Text Placeholder 1"/>
          <p:cNvSpPr>
            <a:spLocks noGrp="1"/>
          </p:cNvSpPr>
          <p:nvPr>
            <p:ph type="body" sz="quarter" idx="10"/>
          </p:nvPr>
        </p:nvSpPr>
        <p:spPr/>
        <p:txBody>
          <a:bodyPr/>
          <a:lstStyle/>
          <a:p>
            <a:pPr algn="ctr"/>
            <a:r>
              <a:t>Tips for Improving Math Test Scores</a:t>
            </a:r>
          </a:p>
        </p:txBody>
      </p:sp>
    </p:spTree>
    <p:custDataLst>
      <p:tags r:id="rId1"/>
    </p:custData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Preparing for a Math Test</a:t>
            </a:r>
            <a:r>
              <a:rPr lang="en-US" baseline="-25000" dirty="0"/>
              <a:t>1</a:t>
            </a:r>
            <a:endParaRPr baseline="-25000" dirty="0"/>
          </a:p>
        </p:txBody>
      </p:sp>
      <p:sp>
        <p:nvSpPr>
          <p:cNvPr id="3" name="Text Placeholder 2"/>
          <p:cNvSpPr>
            <a:spLocks noGrp="1"/>
          </p:cNvSpPr>
          <p:nvPr>
            <p:ph type="body" sz="quarter" idx="10"/>
          </p:nvPr>
        </p:nvSpPr>
        <p:spPr/>
        <p:txBody>
          <a:bodyPr>
            <a:normAutofit/>
          </a:bodyPr>
          <a:lstStyle/>
          <a:p>
            <a:pPr marL="514350" indent="-514350">
              <a:buFont typeface="+mj-lt"/>
              <a:buChar char="•"/>
              <a:defRPr sz="2800"/>
            </a:pPr>
            <a:r>
              <a:rPr dirty="0"/>
              <a:t>​</a:t>
            </a:r>
            <a:r>
              <a:rPr sz="2800" dirty="0"/>
              <a:t>Avoid cramming right before the test and don’t wait until the night before to study. Review your notes and note cards every day in preparation for quizzes and tests.</a:t>
            </a:r>
          </a:p>
          <a:p>
            <a:pPr marL="514350" indent="-514350">
              <a:buFont typeface="+mj-lt"/>
              <a:buChar char="•"/>
              <a:defRPr sz="2800"/>
            </a:pPr>
            <a:r>
              <a:rPr dirty="0"/>
              <a:t>​</a:t>
            </a:r>
            <a:r>
              <a:rPr sz="2800" dirty="0"/>
              <a:t>If the textbook has a chapter review or practice test after each chapter, work through the problems as practice for the test.</a:t>
            </a:r>
          </a:p>
        </p:txBody>
      </p:sp>
    </p:spTree>
    <p:extLst>
      <p:ext uri="{BB962C8B-B14F-4D97-AF65-F5344CB8AC3E}">
        <p14:creationId xmlns:p14="http://schemas.microsoft.com/office/powerpoint/2010/main" val="352501646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Preparing for a Math Test</a:t>
            </a:r>
            <a:r>
              <a:rPr lang="en-US" baseline="-25000" dirty="0"/>
              <a:t>2</a:t>
            </a:r>
            <a:endParaRPr dirty="0"/>
          </a:p>
        </p:txBody>
      </p:sp>
      <p:sp>
        <p:nvSpPr>
          <p:cNvPr id="3" name="Text Placeholder 2"/>
          <p:cNvSpPr>
            <a:spLocks noGrp="1"/>
          </p:cNvSpPr>
          <p:nvPr>
            <p:ph type="body" sz="quarter" idx="10"/>
          </p:nvPr>
        </p:nvSpPr>
        <p:spPr/>
        <p:txBody>
          <a:bodyPr>
            <a:normAutofit/>
          </a:bodyPr>
          <a:lstStyle/>
          <a:p>
            <a:pPr marL="514350" indent="-514350">
              <a:buFont typeface="+mj-lt"/>
              <a:buChar char="•"/>
              <a:defRPr sz="2800"/>
            </a:pPr>
            <a:r>
              <a:rPr dirty="0"/>
              <a:t>​</a:t>
            </a:r>
            <a:r>
              <a:rPr sz="2800" dirty="0"/>
              <a:t>If the textbook has accompanying software with review problems or practice tests, use it for review.</a:t>
            </a:r>
          </a:p>
          <a:p>
            <a:pPr marL="514350" indent="-514350">
              <a:buFont typeface="+mj-lt"/>
              <a:buChar char="•"/>
              <a:defRPr sz="2800"/>
            </a:pPr>
            <a:r>
              <a:rPr dirty="0"/>
              <a:t>​</a:t>
            </a:r>
            <a:r>
              <a:rPr sz="2800" dirty="0"/>
              <a:t>Review and rework homework problems, especially the ones that you found difficult.</a:t>
            </a:r>
          </a:p>
        </p:txBody>
      </p:sp>
    </p:spTree>
    <p:extLst>
      <p:ext uri="{BB962C8B-B14F-4D97-AF65-F5344CB8AC3E}">
        <p14:creationId xmlns:p14="http://schemas.microsoft.com/office/powerpoint/2010/main" val="356956292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Preparing for a Math Test</a:t>
            </a:r>
            <a:r>
              <a:rPr lang="en-US" baseline="-25000" dirty="0"/>
              <a:t>3</a:t>
            </a:r>
            <a:endParaRPr dirty="0"/>
          </a:p>
        </p:txBody>
      </p:sp>
      <p:sp>
        <p:nvSpPr>
          <p:cNvPr id="3" name="Text Placeholder 2"/>
          <p:cNvSpPr>
            <a:spLocks noGrp="1"/>
          </p:cNvSpPr>
          <p:nvPr>
            <p:ph type="body" sz="quarter" idx="10"/>
          </p:nvPr>
        </p:nvSpPr>
        <p:spPr/>
        <p:txBody>
          <a:bodyPr>
            <a:normAutofit/>
          </a:bodyPr>
          <a:lstStyle/>
          <a:p>
            <a:pPr marL="514350" indent="-514350">
              <a:buFont typeface="+mj-lt"/>
              <a:buChar char="•"/>
              <a:defRPr sz="2800"/>
            </a:pPr>
            <a:r>
              <a:rPr dirty="0"/>
              <a:t>​</a:t>
            </a:r>
            <a:r>
              <a:rPr sz="2800" dirty="0"/>
              <a:t>If you are having trouble understanding certain concepts or solving any types of problems, schedule a meeting with your instructor or arrange for a tutoring session well in advance of the next test.</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Test-Taking Strategies</a:t>
            </a:r>
            <a:r>
              <a:rPr lang="en-US" baseline="-25000" dirty="0"/>
              <a:t>1</a:t>
            </a:r>
            <a:endParaRPr dirty="0"/>
          </a:p>
        </p:txBody>
      </p:sp>
      <p:sp>
        <p:nvSpPr>
          <p:cNvPr id="3" name="Text Placeholder 2"/>
          <p:cNvSpPr>
            <a:spLocks noGrp="1"/>
          </p:cNvSpPr>
          <p:nvPr>
            <p:ph type="body" sz="quarter" idx="10"/>
          </p:nvPr>
        </p:nvSpPr>
        <p:spPr/>
        <p:txBody>
          <a:bodyPr>
            <a:normAutofit/>
          </a:bodyPr>
          <a:lstStyle/>
          <a:p>
            <a:pPr marL="514350" indent="-514350">
              <a:buFont typeface="+mj-lt"/>
              <a:buChar char="•"/>
              <a:defRPr sz="2800"/>
            </a:pPr>
            <a:r>
              <a:rPr dirty="0"/>
              <a:t>​</a:t>
            </a:r>
            <a:r>
              <a:rPr sz="2800" dirty="0"/>
              <a:t>Scan the test as soon as you get it to determine the number of questions, their levels of difficulty, and their point values</a:t>
            </a:r>
            <a:r>
              <a:rPr lang="en-US" sz="2800" dirty="0"/>
              <a:t>.</a:t>
            </a:r>
          </a:p>
          <a:p>
            <a:pPr marL="514350" indent="-514350">
              <a:buFont typeface="+mj-lt"/>
              <a:buChar char="•"/>
              <a:defRPr sz="2800"/>
            </a:pPr>
            <a:r>
              <a:rPr dirty="0"/>
              <a:t>​</a:t>
            </a:r>
            <a:r>
              <a:rPr sz="2800" dirty="0"/>
              <a:t>Start with the questions that seem easiest or that you know how to work immediately. If there are problems with large point values, work them next since they count for a larger portion of your grade.</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Test-Taking Strategies</a:t>
            </a:r>
            <a:r>
              <a:rPr lang="en-US" baseline="-25000" dirty="0"/>
              <a:t>2</a:t>
            </a:r>
            <a:endParaRPr dirty="0"/>
          </a:p>
        </p:txBody>
      </p:sp>
      <p:sp>
        <p:nvSpPr>
          <p:cNvPr id="3" name="Text Placeholder 2"/>
          <p:cNvSpPr>
            <a:spLocks noGrp="1"/>
          </p:cNvSpPr>
          <p:nvPr>
            <p:ph type="body" sz="quarter" idx="10"/>
          </p:nvPr>
        </p:nvSpPr>
        <p:spPr/>
        <p:txBody>
          <a:bodyPr>
            <a:normAutofit/>
          </a:bodyPr>
          <a:lstStyle/>
          <a:p>
            <a:pPr marL="514350" indent="-514350">
              <a:buFont typeface="+mj-lt"/>
              <a:buChar char="•"/>
              <a:defRPr sz="2800"/>
            </a:pPr>
            <a:r>
              <a:rPr dirty="0"/>
              <a:t>​</a:t>
            </a:r>
            <a:r>
              <a:rPr sz="2800" dirty="0"/>
              <a:t>Show all steps in your math work. </a:t>
            </a:r>
            <a:endParaRPr lang="en-US" sz="2800" dirty="0"/>
          </a:p>
          <a:p>
            <a:pPr marL="514350" indent="-514350">
              <a:buFont typeface="+mj-lt"/>
              <a:buChar char="•"/>
              <a:defRPr sz="2800"/>
            </a:pPr>
            <a:r>
              <a:rPr dirty="0"/>
              <a:t>​</a:t>
            </a:r>
            <a:r>
              <a:rPr sz="2800" dirty="0"/>
              <a:t>If you are having difficulty remembering how to work a problem, skip it and come back to it</a:t>
            </a:r>
            <a:r>
              <a:rPr lang="en-US" sz="2800" dirty="0"/>
              <a:t>.</a:t>
            </a:r>
            <a:endParaRPr sz="2800" dirty="0"/>
          </a:p>
        </p:txBody>
      </p:sp>
    </p:spTree>
    <p:extLst>
      <p:ext uri="{BB962C8B-B14F-4D97-AF65-F5344CB8AC3E}">
        <p14:creationId xmlns:p14="http://schemas.microsoft.com/office/powerpoint/2010/main" val="46490130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After the Test</a:t>
            </a:r>
            <a:r>
              <a:rPr lang="en-US" baseline="-25000" dirty="0"/>
              <a:t>1</a:t>
            </a:r>
            <a:endParaRPr dirty="0"/>
          </a:p>
        </p:txBody>
      </p:sp>
      <p:sp>
        <p:nvSpPr>
          <p:cNvPr id="3" name="Text Placeholder 2"/>
          <p:cNvSpPr>
            <a:spLocks noGrp="1"/>
          </p:cNvSpPr>
          <p:nvPr>
            <p:ph type="body" sz="quarter" idx="10"/>
          </p:nvPr>
        </p:nvSpPr>
        <p:spPr/>
        <p:txBody>
          <a:bodyPr>
            <a:normAutofit/>
          </a:bodyPr>
          <a:lstStyle/>
          <a:p>
            <a:pPr marL="514350" indent="-514350">
              <a:buFont typeface="+mj-lt"/>
              <a:buChar char="•"/>
              <a:defRPr sz="2800"/>
            </a:pPr>
            <a:r>
              <a:rPr dirty="0"/>
              <a:t>​</a:t>
            </a:r>
            <a:r>
              <a:rPr lang="en-US" dirty="0"/>
              <a:t>I</a:t>
            </a:r>
            <a:r>
              <a:rPr sz="2800" dirty="0"/>
              <a:t>t is extremely important to review your returned tests and correct any misunderstandings that may hinder your performance on future tests.</a:t>
            </a:r>
          </a:p>
          <a:p>
            <a:pPr marL="514350" indent="-514350">
              <a:buFont typeface="+mj-lt"/>
              <a:buChar char="•"/>
              <a:defRPr sz="2800"/>
            </a:pPr>
            <a:r>
              <a:rPr lang="en-US" dirty="0"/>
              <a:t>C</a:t>
            </a:r>
            <a:r>
              <a:rPr sz="2800" dirty="0"/>
              <a:t>orrect any work you did wrong on the test so that you know the correct way to do the problem in the future. If you are not sure what you did wrong, get help from a peer who scored well on the test or schedule time with your instructor to go over the test.</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After the Test</a:t>
            </a:r>
            <a:r>
              <a:rPr lang="en-US" baseline="-25000" dirty="0"/>
              <a:t>2</a:t>
            </a:r>
            <a:endParaRPr dirty="0"/>
          </a:p>
        </p:txBody>
      </p:sp>
      <p:sp>
        <p:nvSpPr>
          <p:cNvPr id="3" name="Text Placeholder 2"/>
          <p:cNvSpPr>
            <a:spLocks noGrp="1"/>
          </p:cNvSpPr>
          <p:nvPr>
            <p:ph type="body" sz="quarter" idx="10"/>
          </p:nvPr>
        </p:nvSpPr>
        <p:spPr/>
        <p:txBody>
          <a:bodyPr>
            <a:normAutofit/>
          </a:bodyPr>
          <a:lstStyle/>
          <a:p>
            <a:pPr marL="457200" indent="-457200">
              <a:buFont typeface="Arial" panose="020B0604020202020204" pitchFamily="34" charset="0"/>
              <a:buChar char="•"/>
              <a:defRPr sz="2800"/>
            </a:pPr>
            <a:r>
              <a:rPr dirty="0"/>
              <a:t>​</a:t>
            </a:r>
            <a:r>
              <a:rPr sz="2800" dirty="0"/>
              <a:t>Analyze the test questions to determine if the majority came from your class notes, homework problems, or the textbook. </a:t>
            </a:r>
            <a:endParaRPr lang="en-US" sz="2800" dirty="0"/>
          </a:p>
          <a:p>
            <a:pPr marL="457200" indent="-457200">
              <a:buFont typeface="Arial" panose="020B0604020202020204" pitchFamily="34" charset="0"/>
              <a:buChar char="•"/>
              <a:defRPr sz="2800"/>
            </a:pPr>
            <a:r>
              <a:rPr dirty="0"/>
              <a:t>​</a:t>
            </a:r>
            <a:r>
              <a:rPr sz="2800"/>
              <a:t>Analyze the</a:t>
            </a:r>
            <a:r>
              <a:rPr lang="en-US"/>
              <a:t> types of</a:t>
            </a:r>
            <a:r>
              <a:rPr sz="2800"/>
              <a:t> </a:t>
            </a:r>
            <a:r>
              <a:rPr sz="2800" dirty="0"/>
              <a:t>errors you made on the test. </a:t>
            </a:r>
            <a:endParaRPr lang="en-US" sz="2800" dirty="0"/>
          </a:p>
          <a:p>
            <a:pPr marL="457200" indent="-457200">
              <a:buFont typeface="Arial" panose="020B0604020202020204" pitchFamily="34" charset="0"/>
              <a:buChar char="•"/>
              <a:defRPr sz="2800"/>
            </a:pPr>
            <a:r>
              <a:rPr dirty="0"/>
              <a:t>​</a:t>
            </a:r>
            <a:r>
              <a:rPr sz="2800" dirty="0"/>
              <a:t>Based on your analysis, determine what you should do differently before the next test and where you should focus your time.</a:t>
            </a:r>
          </a:p>
        </p:txBody>
      </p:sp>
    </p:spTree>
    <p:extLst>
      <p:ext uri="{BB962C8B-B14F-4D97-AF65-F5344CB8AC3E}">
        <p14:creationId xmlns:p14="http://schemas.microsoft.com/office/powerpoint/2010/main" val="679852904"/>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PROJECT_OPEN" val="0"/>
  <p:tag name="ARTICULATE_SLIDE_COUNT" val="8"/>
</p:tagLst>
</file>

<file path=ppt/tags/tag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412</TotalTime>
  <Words>405</Words>
  <Application>Microsoft Office PowerPoint</Application>
  <PresentationFormat>On-screen Show (4:3)</PresentationFormat>
  <Paragraphs>23</Paragraphs>
  <Slides>8</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8</vt:i4>
      </vt:variant>
    </vt:vector>
  </HeadingPairs>
  <TitlesOfParts>
    <vt:vector size="12" baseType="lpstr">
      <vt:lpstr>Calibri</vt:lpstr>
      <vt:lpstr>Courier New</vt:lpstr>
      <vt:lpstr>Arial</vt:lpstr>
      <vt:lpstr>Office Theme</vt:lpstr>
      <vt:lpstr>Section 0.3</vt:lpstr>
      <vt:lpstr>Preparing for a Math Test1</vt:lpstr>
      <vt:lpstr>Preparing for a Math Test2</vt:lpstr>
      <vt:lpstr>Preparing for a Math Test3</vt:lpstr>
      <vt:lpstr>Test-Taking Strategies1</vt:lpstr>
      <vt:lpstr>Test-Taking Strategies2</vt:lpstr>
      <vt:lpstr>After the Test1</vt:lpstr>
      <vt:lpstr>After the Test2</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College Algebra 3rd Edition Plus Integrated Review</dc:title>
  <dc:creator>Hawkes Learning</dc:creator>
  <cp:lastModifiedBy>Sankar</cp:lastModifiedBy>
  <cp:revision>121</cp:revision>
  <dcterms:created xsi:type="dcterms:W3CDTF">2013-04-26T14:43:13Z</dcterms:created>
  <dcterms:modified xsi:type="dcterms:W3CDTF">2025-06-23T06:38:51Z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rticulateGUID">
    <vt:lpwstr>FBE62579-7A95-433F-8BB1-E6482AE0E1EC</vt:lpwstr>
  </property>
  <property fmtid="{D5CDD505-2E9C-101B-9397-08002B2CF9AE}" pid="3" name="ArticulatePath">
    <vt:lpwstr>COL3R_0_3</vt:lpwstr>
  </property>
</Properties>
</file>