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3" r:id="rId4"/>
    <p:sldId id="262" r:id="rId5"/>
    <p:sldId id="259" r:id="rId6"/>
    <p:sldId id="264" r:id="rId7"/>
    <p:sldId id="260" r:id="rId8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1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08" d="100"/>
          <a:sy n="108" d="100"/>
        </p:scale>
        <p:origin x="948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7/8/2025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0.11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Managing Your Time Effectively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F8420-7754-109F-129E-814C17E95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Time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Managing your time is important because you can never get that time back. </a:t>
            </a:r>
            <a:endParaRPr lang="en-US" sz="2800" dirty="0"/>
          </a:p>
          <a:p>
            <a:endParaRPr lang="en-US" dirty="0"/>
          </a:p>
          <a:p>
            <a:r>
              <a:rPr sz="2800" dirty="0"/>
              <a:t>Here are three strategies for managing your time more effectively.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Time Budgets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Time budgets help you find the time you need to complete necessary projects and tasks. </a:t>
            </a:r>
            <a:endParaRPr lang="en-US" sz="2800" dirty="0"/>
          </a:p>
          <a:p>
            <a:r>
              <a:rPr lang="en-US" dirty="0"/>
              <a:t>A</a:t>
            </a:r>
            <a:r>
              <a:rPr sz="2800" dirty="0"/>
              <a:t>ssess how much time each week you spend on different types of activities</a:t>
            </a:r>
            <a:r>
              <a:rPr lang="en-US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dirty="0"/>
              <a:t>​</a:t>
            </a:r>
            <a:r>
              <a:rPr sz="2800" dirty="0"/>
              <a:t>What are some activities you'd like to spend more time doing in the future?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What are some activities you should spend less time doing in the future?</a:t>
            </a:r>
          </a:p>
        </p:txBody>
      </p:sp>
    </p:spTree>
    <p:extLst>
      <p:ext uri="{BB962C8B-B14F-4D97-AF65-F5344CB8AC3E}">
        <p14:creationId xmlns:p14="http://schemas.microsoft.com/office/powerpoint/2010/main" val="2980966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Time Budgets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Based on your answers to the questions</a:t>
            </a:r>
            <a:r>
              <a:rPr lang="en-US" sz="2800" dirty="0"/>
              <a:t> before</a:t>
            </a:r>
            <a:r>
              <a:rPr sz="2800" dirty="0"/>
              <a:t>, create a weekly time budget.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One week contains only 168 hours</a:t>
            </a:r>
            <a:r>
              <a:rPr lang="en-US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Y</a:t>
            </a:r>
            <a:r>
              <a:rPr sz="2800" dirty="0"/>
              <a:t>ou should set aside at least two hours of study time for every one hour of class time. 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That means that a three-credit course would require at least six hours of outside work per week.</a:t>
            </a:r>
          </a:p>
        </p:txBody>
      </p:sp>
    </p:spTree>
    <p:extLst>
      <p:ext uri="{BB962C8B-B14F-4D97-AF65-F5344CB8AC3E}">
        <p14:creationId xmlns:p14="http://schemas.microsoft.com/office/powerpoint/2010/main" val="3246065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Breaks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When you are working on an important project or studying for a big exam,</a:t>
            </a:r>
            <a:r>
              <a:rPr lang="en-US" sz="2800" dirty="0"/>
              <a:t> </a:t>
            </a:r>
            <a:r>
              <a:rPr sz="2800" dirty="0"/>
              <a:t>you can feel tempted to go as long as possible without taking a break. </a:t>
            </a:r>
            <a:endParaRPr lang="en-US" sz="2800" dirty="0"/>
          </a:p>
          <a:p>
            <a:endParaRPr lang="en-US" sz="2800" dirty="0"/>
          </a:p>
          <a:p>
            <a:r>
              <a:rPr lang="en-US" dirty="0"/>
              <a:t>W</a:t>
            </a:r>
            <a:r>
              <a:rPr sz="2800" dirty="0"/>
              <a:t>orking yourself until you're mentally drained will lower the quality of your work and force you to take even more time recovering.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Breaks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During study sessions, you should plan to take a break at least once an hour.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Study and work breaks should usually last around five minutes.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The longer the break, the harder it is to start working again.</a:t>
            </a:r>
            <a:r>
              <a:rPr lang="en-US" sz="2800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</a:t>
            </a:r>
            <a:r>
              <a:rPr lang="en-US" sz="2800" dirty="0"/>
              <a:t>uring </a:t>
            </a:r>
            <a:r>
              <a:rPr lang="en-US" dirty="0"/>
              <a:t>a break, s</a:t>
            </a:r>
            <a:r>
              <a:rPr sz="2800" dirty="0"/>
              <a:t>tand up and move around</a:t>
            </a:r>
            <a:r>
              <a:rPr lang="en-US" dirty="0"/>
              <a:t>.</a:t>
            </a:r>
            <a:r>
              <a:rPr sz="2800" dirty="0"/>
              <a:t> </a:t>
            </a:r>
            <a:r>
              <a:rPr lang="en-US" sz="2800" dirty="0"/>
              <a:t>T</a:t>
            </a:r>
            <a:r>
              <a:rPr sz="2800" dirty="0"/>
              <a:t>his little bit of physical movement can help you think more clearly.</a:t>
            </a:r>
          </a:p>
        </p:txBody>
      </p:sp>
    </p:spTree>
    <p:extLst>
      <p:ext uri="{BB962C8B-B14F-4D97-AF65-F5344CB8AC3E}">
        <p14:creationId xmlns:p14="http://schemas.microsoft.com/office/powerpoint/2010/main" val="3172904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Avoiding Multitasking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While </a:t>
            </a:r>
            <a:r>
              <a:rPr lang="en-US" sz="2800" dirty="0"/>
              <a:t>multitasking </a:t>
            </a:r>
            <a:r>
              <a:rPr sz="2800" dirty="0"/>
              <a:t>might seem like a time-saver, you will probably end up using more time than if you had done each task individually.</a:t>
            </a:r>
            <a:r>
              <a:rPr lang="en-US" sz="2800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Multitasking usually ends up wasting time instead of saving it.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Instead, schedule yourself time to work on one task at a time. </a:t>
            </a:r>
            <a:endParaRPr sz="280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7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338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Courier New</vt:lpstr>
      <vt:lpstr>Arial</vt:lpstr>
      <vt:lpstr>Office Theme</vt:lpstr>
      <vt:lpstr>Section 0.11</vt:lpstr>
      <vt:lpstr>Managing Time</vt:lpstr>
      <vt:lpstr>Time Budgets1</vt:lpstr>
      <vt:lpstr>Time Budgets2</vt:lpstr>
      <vt:lpstr>Breaks1</vt:lpstr>
      <vt:lpstr>Breaks2</vt:lpstr>
      <vt:lpstr>Avoiding Multitasking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Allison Conger</cp:lastModifiedBy>
  <cp:revision>126</cp:revision>
  <dcterms:created xsi:type="dcterms:W3CDTF">2013-04-26T14:43:13Z</dcterms:created>
  <dcterms:modified xsi:type="dcterms:W3CDTF">2025-07-08T14:06:09Z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69443602-4077-4FA1-9328-DE8880FF2159</vt:lpwstr>
  </property>
  <property fmtid="{D5CDD505-2E9C-101B-9397-08002B2CF9AE}" pid="3" name="ArticulatePath">
    <vt:lpwstr>PRC3R_0_11</vt:lpwstr>
  </property>
</Properties>
</file>