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256" r:id="rId2"/>
    <p:sldId id="259" r:id="rId3"/>
    <p:sldId id="261" r:id="rId4"/>
    <p:sldId id="262" r:id="rId5"/>
    <p:sldId id="263" r:id="rId6"/>
    <p:sldId id="264" r:id="rId7"/>
    <p:sldId id="265" r:id="rId8"/>
    <p:sldId id="266" r:id="rId9"/>
    <p:sldId id="268" r:id="rId10"/>
    <p:sldId id="269" r:id="rId11"/>
    <p:sldId id="270" r:id="rId12"/>
    <p:sldId id="271" r:id="rId13"/>
    <p:sldId id="294" r:id="rId14"/>
    <p:sldId id="273" r:id="rId15"/>
    <p:sldId id="274" r:id="rId16"/>
    <p:sldId id="276" r:id="rId17"/>
    <p:sldId id="277" r:id="rId18"/>
    <p:sldId id="280" r:id="rId19"/>
    <p:sldId id="281" r:id="rId20"/>
    <p:sldId id="283" r:id="rId21"/>
    <p:sldId id="295" r:id="rId22"/>
    <p:sldId id="286" r:id="rId23"/>
    <p:sldId id="296" r:id="rId24"/>
    <p:sldId id="297" r:id="rId25"/>
    <p:sldId id="298" r:id="rId26"/>
    <p:sldId id="299" r:id="rId27"/>
    <p:sldId id="300" r:id="rId28"/>
    <p:sldId id="301" r:id="rId29"/>
    <p:sldId id="312" r:id="rId30"/>
    <p:sldId id="313" r:id="rId31"/>
    <p:sldId id="260" r:id="rId32"/>
    <p:sldId id="302" r:id="rId33"/>
    <p:sldId id="303" r:id="rId34"/>
    <p:sldId id="267" r:id="rId35"/>
    <p:sldId id="304" r:id="rId36"/>
    <p:sldId id="305" r:id="rId37"/>
    <p:sldId id="306" r:id="rId38"/>
    <p:sldId id="291" r:id="rId39"/>
    <p:sldId id="278" r:id="rId40"/>
    <p:sldId id="279" r:id="rId41"/>
    <p:sldId id="307" r:id="rId42"/>
    <p:sldId id="308" r:id="rId43"/>
    <p:sldId id="309" r:id="rId44"/>
    <p:sldId id="284" r:id="rId45"/>
    <p:sldId id="285" r:id="rId46"/>
    <p:sldId id="310" r:id="rId47"/>
    <p:sldId id="287" r:id="rId48"/>
    <p:sldId id="293" r:id="rId49"/>
    <p:sldId id="311"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3" autoAdjust="0"/>
    <p:restoredTop sz="94673" autoAdjust="0"/>
  </p:normalViewPr>
  <p:slideViewPr>
    <p:cSldViewPr>
      <p:cViewPr varScale="1">
        <p:scale>
          <a:sx n="105" d="100"/>
          <a:sy n="105" d="100"/>
        </p:scale>
        <p:origin x="114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1963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93FAF-7A27-4029-83CA-6E76F851AABC}"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EA9CE8-E7D7-4F70-8124-350BFC292132}" type="slidenum">
              <a:rPr lang="en-US" smtClean="0"/>
              <a:pPr/>
              <a:t>‹#›</a:t>
            </a:fld>
            <a:endParaRPr lang="en-US"/>
          </a:p>
        </p:txBody>
      </p:sp>
    </p:spTree>
    <p:extLst>
      <p:ext uri="{BB962C8B-B14F-4D97-AF65-F5344CB8AC3E}">
        <p14:creationId xmlns:p14="http://schemas.microsoft.com/office/powerpoint/2010/main" val="4242552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1.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8.wmf"/><Relationship Id="rId3" Type="http://schemas.openxmlformats.org/officeDocument/2006/relationships/image" Target="../media/image33.wmf"/><Relationship Id="rId7" Type="http://schemas.openxmlformats.org/officeDocument/2006/relationships/image" Target="../media/image35.wmf"/><Relationship Id="rId12" Type="http://schemas.openxmlformats.org/officeDocument/2006/relationships/oleObject" Target="../embeddings/oleObject37.bin"/><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7.wmf"/><Relationship Id="rId5" Type="http://schemas.openxmlformats.org/officeDocument/2006/relationships/image" Target="../media/image34.wmf"/><Relationship Id="rId15" Type="http://schemas.openxmlformats.org/officeDocument/2006/relationships/image" Target="../media/image39.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6.wmf"/><Relationship Id="rId14" Type="http://schemas.openxmlformats.org/officeDocument/2006/relationships/oleObject" Target="../embeddings/oleObject38.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18" Type="http://schemas.openxmlformats.org/officeDocument/2006/relationships/oleObject" Target="../embeddings/oleObject47.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4.bin"/><Relationship Id="rId17" Type="http://schemas.openxmlformats.org/officeDocument/2006/relationships/image" Target="../media/image47.wmf"/><Relationship Id="rId2" Type="http://schemas.openxmlformats.org/officeDocument/2006/relationships/oleObject" Target="../embeddings/oleObject39.bin"/><Relationship Id="rId16"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19" Type="http://schemas.openxmlformats.org/officeDocument/2006/relationships/image" Target="../media/image48.wmf"/><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8.bin"/><Relationship Id="rId1" Type="http://schemas.openxmlformats.org/officeDocument/2006/relationships/slideLayout" Target="../slideLayouts/slideLayout2.xml"/><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2.wmf"/><Relationship Id="rId4" Type="http://schemas.openxmlformats.org/officeDocument/2006/relationships/oleObject" Target="../embeddings/oleObject51.bin"/><Relationship Id="rId9" Type="http://schemas.openxmlformats.org/officeDocument/2006/relationships/image" Target="../media/image5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oleObject" Target="../embeddings/oleObject54.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oleObject" Target="../embeddings/oleObject61.bin"/><Relationship Id="rId18" Type="http://schemas.openxmlformats.org/officeDocument/2006/relationships/image" Target="../media/image63.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17" Type="http://schemas.openxmlformats.org/officeDocument/2006/relationships/oleObject" Target="../embeddings/oleObject63.bin"/><Relationship Id="rId2" Type="http://schemas.openxmlformats.org/officeDocument/2006/relationships/oleObject" Target="../embeddings/oleObject55.bin"/><Relationship Id="rId16" Type="http://schemas.openxmlformats.org/officeDocument/2006/relationships/image" Target="../media/image62.wmf"/><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oleObject" Target="../embeddings/oleObject62.bin"/><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image" Target="../media/image61.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oleObject" Target="../embeddings/oleObject64.bin"/><Relationship Id="rId1" Type="http://schemas.openxmlformats.org/officeDocument/2006/relationships/slideLayout" Target="../slideLayouts/slideLayout2.xml"/><Relationship Id="rId5" Type="http://schemas.openxmlformats.org/officeDocument/2006/relationships/image" Target="../media/image65.wmf"/><Relationship Id="rId4" Type="http://schemas.openxmlformats.org/officeDocument/2006/relationships/oleObject" Target="../embeddings/oleObject65.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1.wmf"/><Relationship Id="rId18" Type="http://schemas.openxmlformats.org/officeDocument/2006/relationships/oleObject" Target="../embeddings/oleObject74.bin"/><Relationship Id="rId3" Type="http://schemas.openxmlformats.org/officeDocument/2006/relationships/image" Target="../media/image66.wmf"/><Relationship Id="rId7" Type="http://schemas.openxmlformats.org/officeDocument/2006/relationships/image" Target="../media/image68.wmf"/><Relationship Id="rId12" Type="http://schemas.openxmlformats.org/officeDocument/2006/relationships/oleObject" Target="../embeddings/oleObject71.bin"/><Relationship Id="rId17" Type="http://schemas.openxmlformats.org/officeDocument/2006/relationships/image" Target="../media/image73.wmf"/><Relationship Id="rId2" Type="http://schemas.openxmlformats.org/officeDocument/2006/relationships/oleObject" Target="../embeddings/oleObject66.bin"/><Relationship Id="rId16"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0.wmf"/><Relationship Id="rId5" Type="http://schemas.openxmlformats.org/officeDocument/2006/relationships/image" Target="../media/image67.wmf"/><Relationship Id="rId15" Type="http://schemas.openxmlformats.org/officeDocument/2006/relationships/image" Target="../media/image72.wmf"/><Relationship Id="rId10" Type="http://schemas.openxmlformats.org/officeDocument/2006/relationships/oleObject" Target="../embeddings/oleObject70.bin"/><Relationship Id="rId19" Type="http://schemas.openxmlformats.org/officeDocument/2006/relationships/image" Target="../media/image74.wmf"/><Relationship Id="rId4" Type="http://schemas.openxmlformats.org/officeDocument/2006/relationships/oleObject" Target="../embeddings/oleObject67.bin"/><Relationship Id="rId9" Type="http://schemas.openxmlformats.org/officeDocument/2006/relationships/image" Target="../media/image69.wmf"/><Relationship Id="rId14" Type="http://schemas.openxmlformats.org/officeDocument/2006/relationships/oleObject" Target="../embeddings/oleObject72.bin"/></Relationships>
</file>

<file path=ppt/slides/_rels/slide22.xml.rels><?xml version="1.0" encoding="UTF-8" standalone="yes"?>
<Relationships xmlns="http://schemas.openxmlformats.org/package/2006/relationships"><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5" Type="http://schemas.openxmlformats.org/officeDocument/2006/relationships/image" Target="../media/image76.wmf"/><Relationship Id="rId4" Type="http://schemas.openxmlformats.org/officeDocument/2006/relationships/oleObject" Target="../embeddings/oleObject76.bin"/></Relationships>
</file>

<file path=ppt/slides/_rels/slide23.xml.rels><?xml version="1.0" encoding="UTF-8" standalone="yes"?>
<Relationships xmlns="http://schemas.openxmlformats.org/package/2006/relationships"><Relationship Id="rId3" Type="http://schemas.openxmlformats.org/officeDocument/2006/relationships/image" Target="../media/image78.wmf"/><Relationship Id="rId7" Type="http://schemas.openxmlformats.org/officeDocument/2006/relationships/image" Target="../media/image80.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79.wmf"/><Relationship Id="rId4" Type="http://schemas.openxmlformats.org/officeDocument/2006/relationships/oleObject" Target="../embeddings/oleObject79.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84.bin"/><Relationship Id="rId3" Type="http://schemas.openxmlformats.org/officeDocument/2006/relationships/image" Target="../media/image81.wmf"/><Relationship Id="rId7" Type="http://schemas.openxmlformats.org/officeDocument/2006/relationships/image" Target="../media/image83.wmf"/><Relationship Id="rId2" Type="http://schemas.openxmlformats.org/officeDocument/2006/relationships/oleObject" Target="../embeddings/oleObject81.bin"/><Relationship Id="rId1" Type="http://schemas.openxmlformats.org/officeDocument/2006/relationships/slideLayout" Target="../slideLayouts/slideLayout2.xml"/><Relationship Id="rId6" Type="http://schemas.openxmlformats.org/officeDocument/2006/relationships/oleObject" Target="../embeddings/oleObject83.bin"/><Relationship Id="rId5" Type="http://schemas.openxmlformats.org/officeDocument/2006/relationships/image" Target="../media/image82.wmf"/><Relationship Id="rId4" Type="http://schemas.openxmlformats.org/officeDocument/2006/relationships/oleObject" Target="../embeddings/oleObject82.bin"/><Relationship Id="rId9" Type="http://schemas.openxmlformats.org/officeDocument/2006/relationships/image" Target="../media/image84.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90.bin"/><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8.wmf"/><Relationship Id="rId14" Type="http://schemas.openxmlformats.org/officeDocument/2006/relationships/oleObject" Target="../embeddings/oleObject9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11" Type="http://schemas.openxmlformats.org/officeDocument/2006/relationships/image" Target="../media/image96.wmf"/><Relationship Id="rId5" Type="http://schemas.openxmlformats.org/officeDocument/2006/relationships/image" Target="../media/image93.wmf"/><Relationship Id="rId10" Type="http://schemas.openxmlformats.org/officeDocument/2006/relationships/oleObject" Target="../embeddings/oleObject96.bin"/><Relationship Id="rId4" Type="http://schemas.openxmlformats.org/officeDocument/2006/relationships/oleObject" Target="../embeddings/oleObject93.bin"/><Relationship Id="rId9" Type="http://schemas.openxmlformats.org/officeDocument/2006/relationships/image" Target="../media/image95.wmf"/></Relationships>
</file>

<file path=ppt/slides/_rels/slide29.x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oleObject" Target="../embeddings/oleObject97.bin"/><Relationship Id="rId1" Type="http://schemas.openxmlformats.org/officeDocument/2006/relationships/slideLayout" Target="../slideLayouts/slideLayout2.xml"/><Relationship Id="rId5" Type="http://schemas.openxmlformats.org/officeDocument/2006/relationships/image" Target="../media/image98.wmf"/><Relationship Id="rId4" Type="http://schemas.openxmlformats.org/officeDocument/2006/relationships/oleObject" Target="../embeddings/oleObject98.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30.xml.rels><?xml version="1.0" encoding="UTF-8" standalone="yes"?>
<Relationships xmlns="http://schemas.openxmlformats.org/package/2006/relationships"><Relationship Id="rId3" Type="http://schemas.openxmlformats.org/officeDocument/2006/relationships/image" Target="../media/image99.wmf"/><Relationship Id="rId7" Type="http://schemas.openxmlformats.org/officeDocument/2006/relationships/image" Target="../media/image101.wmf"/><Relationship Id="rId2" Type="http://schemas.openxmlformats.org/officeDocument/2006/relationships/oleObject" Target="../embeddings/oleObject99.bin"/><Relationship Id="rId1" Type="http://schemas.openxmlformats.org/officeDocument/2006/relationships/slideLayout" Target="../slideLayouts/slideLayout2.xml"/><Relationship Id="rId6" Type="http://schemas.openxmlformats.org/officeDocument/2006/relationships/oleObject" Target="../embeddings/oleObject101.bin"/><Relationship Id="rId5" Type="http://schemas.openxmlformats.org/officeDocument/2006/relationships/image" Target="../media/image100.wmf"/><Relationship Id="rId4" Type="http://schemas.openxmlformats.org/officeDocument/2006/relationships/oleObject" Target="../embeddings/oleObject100.bin"/></Relationships>
</file>

<file path=ppt/slides/_rels/slide31.x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oleObject" Target="../embeddings/oleObject102.bin"/><Relationship Id="rId1" Type="http://schemas.openxmlformats.org/officeDocument/2006/relationships/slideLayout" Target="../slideLayouts/slideLayout2.xml"/><Relationship Id="rId5" Type="http://schemas.openxmlformats.org/officeDocument/2006/relationships/image" Target="../media/image103.wmf"/><Relationship Id="rId4" Type="http://schemas.openxmlformats.org/officeDocument/2006/relationships/oleObject" Target="../embeddings/oleObject103.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4.wmf"/><Relationship Id="rId7" Type="http://schemas.openxmlformats.org/officeDocument/2006/relationships/image" Target="../media/image106.wmf"/><Relationship Id="rId2"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106.bin"/><Relationship Id="rId5" Type="http://schemas.openxmlformats.org/officeDocument/2006/relationships/image" Target="../media/image105.wmf"/><Relationship Id="rId4" Type="http://schemas.openxmlformats.org/officeDocument/2006/relationships/oleObject" Target="../embeddings/oleObject105.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1.wmf"/><Relationship Id="rId5" Type="http://schemas.openxmlformats.org/officeDocument/2006/relationships/image" Target="../media/image108.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0.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115.bin"/><Relationship Id="rId3" Type="http://schemas.openxmlformats.org/officeDocument/2006/relationships/image" Target="../media/image112.wmf"/><Relationship Id="rId7" Type="http://schemas.openxmlformats.org/officeDocument/2006/relationships/image" Target="../media/image114.wmf"/><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5" Type="http://schemas.openxmlformats.org/officeDocument/2006/relationships/image" Target="../media/image113.wmf"/><Relationship Id="rId4" Type="http://schemas.openxmlformats.org/officeDocument/2006/relationships/oleObject" Target="../embeddings/oleObject113.bin"/><Relationship Id="rId9" Type="http://schemas.openxmlformats.org/officeDocument/2006/relationships/image" Target="../media/image115.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19.bin"/><Relationship Id="rId3" Type="http://schemas.openxmlformats.org/officeDocument/2006/relationships/image" Target="../media/image116.wmf"/><Relationship Id="rId7" Type="http://schemas.openxmlformats.org/officeDocument/2006/relationships/image" Target="../media/image118.wmf"/><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20.wmf"/><Relationship Id="rId5" Type="http://schemas.openxmlformats.org/officeDocument/2006/relationships/image" Target="../media/image117.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9.wmf"/></Relationships>
</file>

<file path=ppt/slides/_rels/slide37.xml.rels><?xml version="1.0" encoding="UTF-8" standalone="yes"?>
<Relationships xmlns="http://schemas.openxmlformats.org/package/2006/relationships"><Relationship Id="rId3" Type="http://schemas.openxmlformats.org/officeDocument/2006/relationships/image" Target="../media/image121.wmf"/><Relationship Id="rId2" Type="http://schemas.openxmlformats.org/officeDocument/2006/relationships/oleObject" Target="../embeddings/oleObject121.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2.wmf"/><Relationship Id="rId2" Type="http://schemas.openxmlformats.org/officeDocument/2006/relationships/oleObject" Target="../embeddings/oleObject122.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oleObject" Target="../embeddings/oleObject123.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3.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40.xml.rels><?xml version="1.0" encoding="UTF-8" standalone="yes"?>
<Relationships xmlns="http://schemas.openxmlformats.org/package/2006/relationships"><Relationship Id="rId3" Type="http://schemas.openxmlformats.org/officeDocument/2006/relationships/image" Target="../media/image124.wmf"/><Relationship Id="rId2" Type="http://schemas.openxmlformats.org/officeDocument/2006/relationships/oleObject" Target="../embeddings/oleObject124.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25.wmf"/><Relationship Id="rId7" Type="http://schemas.openxmlformats.org/officeDocument/2006/relationships/image" Target="../media/image127.wmf"/><Relationship Id="rId2" Type="http://schemas.openxmlformats.org/officeDocument/2006/relationships/oleObject" Target="../embeddings/oleObject125.bin"/><Relationship Id="rId1" Type="http://schemas.openxmlformats.org/officeDocument/2006/relationships/slideLayout" Target="../slideLayouts/slideLayout2.xml"/><Relationship Id="rId6" Type="http://schemas.openxmlformats.org/officeDocument/2006/relationships/oleObject" Target="../embeddings/oleObject127.bin"/><Relationship Id="rId5" Type="http://schemas.openxmlformats.org/officeDocument/2006/relationships/image" Target="../media/image126.wmf"/><Relationship Id="rId4" Type="http://schemas.openxmlformats.org/officeDocument/2006/relationships/oleObject" Target="../embeddings/oleObject126.bin"/></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131.bin"/><Relationship Id="rId3" Type="http://schemas.openxmlformats.org/officeDocument/2006/relationships/image" Target="../media/image128.wmf"/><Relationship Id="rId7" Type="http://schemas.openxmlformats.org/officeDocument/2006/relationships/image" Target="../media/image130.wmf"/><Relationship Id="rId2" Type="http://schemas.openxmlformats.org/officeDocument/2006/relationships/oleObject" Target="../embeddings/oleObject128.bin"/><Relationship Id="rId1" Type="http://schemas.openxmlformats.org/officeDocument/2006/relationships/slideLayout" Target="../slideLayouts/slideLayout2.xml"/><Relationship Id="rId6" Type="http://schemas.openxmlformats.org/officeDocument/2006/relationships/oleObject" Target="../embeddings/oleObject130.bin"/><Relationship Id="rId11" Type="http://schemas.openxmlformats.org/officeDocument/2006/relationships/image" Target="../media/image132.wmf"/><Relationship Id="rId5" Type="http://schemas.openxmlformats.org/officeDocument/2006/relationships/image" Target="../media/image129.wmf"/><Relationship Id="rId10" Type="http://schemas.openxmlformats.org/officeDocument/2006/relationships/oleObject" Target="../embeddings/oleObject132.bin"/><Relationship Id="rId4" Type="http://schemas.openxmlformats.org/officeDocument/2006/relationships/oleObject" Target="../embeddings/oleObject129.bin"/><Relationship Id="rId9" Type="http://schemas.openxmlformats.org/officeDocument/2006/relationships/image" Target="../media/image131.wmf"/></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136.bin"/><Relationship Id="rId3" Type="http://schemas.openxmlformats.org/officeDocument/2006/relationships/image" Target="../media/image133.wmf"/><Relationship Id="rId7" Type="http://schemas.openxmlformats.org/officeDocument/2006/relationships/image" Target="../media/image135.wmf"/><Relationship Id="rId2" Type="http://schemas.openxmlformats.org/officeDocument/2006/relationships/oleObject" Target="../embeddings/oleObject133.bin"/><Relationship Id="rId1" Type="http://schemas.openxmlformats.org/officeDocument/2006/relationships/slideLayout" Target="../slideLayouts/slideLayout2.xml"/><Relationship Id="rId6" Type="http://schemas.openxmlformats.org/officeDocument/2006/relationships/oleObject" Target="../embeddings/oleObject135.bin"/><Relationship Id="rId5" Type="http://schemas.openxmlformats.org/officeDocument/2006/relationships/image" Target="../media/image134.wmf"/><Relationship Id="rId4" Type="http://schemas.openxmlformats.org/officeDocument/2006/relationships/oleObject" Target="../embeddings/oleObject134.bin"/><Relationship Id="rId9" Type="http://schemas.openxmlformats.org/officeDocument/2006/relationships/image" Target="../media/image136.wmf"/></Relationships>
</file>

<file path=ppt/slides/_rels/slide44.xml.rels><?xml version="1.0" encoding="UTF-8" standalone="yes"?>
<Relationships xmlns="http://schemas.openxmlformats.org/package/2006/relationships"><Relationship Id="rId3" Type="http://schemas.openxmlformats.org/officeDocument/2006/relationships/image" Target="../media/image137.wmf"/><Relationship Id="rId7" Type="http://schemas.openxmlformats.org/officeDocument/2006/relationships/image" Target="../media/image139.wmf"/><Relationship Id="rId2" Type="http://schemas.openxmlformats.org/officeDocument/2006/relationships/oleObject" Target="../embeddings/oleObject137.bin"/><Relationship Id="rId1" Type="http://schemas.openxmlformats.org/officeDocument/2006/relationships/slideLayout" Target="../slideLayouts/slideLayout2.xml"/><Relationship Id="rId6" Type="http://schemas.openxmlformats.org/officeDocument/2006/relationships/oleObject" Target="../embeddings/oleObject139.bin"/><Relationship Id="rId5" Type="http://schemas.openxmlformats.org/officeDocument/2006/relationships/image" Target="../media/image138.wmf"/><Relationship Id="rId4" Type="http://schemas.openxmlformats.org/officeDocument/2006/relationships/oleObject" Target="../embeddings/oleObject138.bin"/></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143.bin"/><Relationship Id="rId3" Type="http://schemas.openxmlformats.org/officeDocument/2006/relationships/image" Target="../media/image140.wmf"/><Relationship Id="rId7" Type="http://schemas.openxmlformats.org/officeDocument/2006/relationships/image" Target="../media/image142.wmf"/><Relationship Id="rId2" Type="http://schemas.openxmlformats.org/officeDocument/2006/relationships/oleObject" Target="../embeddings/oleObject140.bin"/><Relationship Id="rId1" Type="http://schemas.openxmlformats.org/officeDocument/2006/relationships/slideLayout" Target="../slideLayouts/slideLayout2.xml"/><Relationship Id="rId6" Type="http://schemas.openxmlformats.org/officeDocument/2006/relationships/oleObject" Target="../embeddings/oleObject142.bin"/><Relationship Id="rId11" Type="http://schemas.openxmlformats.org/officeDocument/2006/relationships/image" Target="../media/image144.wmf"/><Relationship Id="rId5" Type="http://schemas.openxmlformats.org/officeDocument/2006/relationships/image" Target="../media/image141.wmf"/><Relationship Id="rId10" Type="http://schemas.openxmlformats.org/officeDocument/2006/relationships/oleObject" Target="../embeddings/oleObject144.bin"/><Relationship Id="rId4" Type="http://schemas.openxmlformats.org/officeDocument/2006/relationships/oleObject" Target="../embeddings/oleObject141.bin"/><Relationship Id="rId9" Type="http://schemas.openxmlformats.org/officeDocument/2006/relationships/image" Target="../media/image143.wmf"/></Relationships>
</file>

<file path=ppt/slides/_rels/slide46.xml.rels><?xml version="1.0" encoding="UTF-8" standalone="yes"?>
<Relationships xmlns="http://schemas.openxmlformats.org/package/2006/relationships"><Relationship Id="rId8" Type="http://schemas.openxmlformats.org/officeDocument/2006/relationships/oleObject" Target="../embeddings/oleObject148.bin"/><Relationship Id="rId3" Type="http://schemas.openxmlformats.org/officeDocument/2006/relationships/image" Target="../media/image145.wmf"/><Relationship Id="rId7" Type="http://schemas.openxmlformats.org/officeDocument/2006/relationships/image" Target="../media/image147.wmf"/><Relationship Id="rId2" Type="http://schemas.openxmlformats.org/officeDocument/2006/relationships/oleObject" Target="../embeddings/oleObject145.bin"/><Relationship Id="rId1" Type="http://schemas.openxmlformats.org/officeDocument/2006/relationships/slideLayout" Target="../slideLayouts/slideLayout2.xml"/><Relationship Id="rId6" Type="http://schemas.openxmlformats.org/officeDocument/2006/relationships/oleObject" Target="../embeddings/oleObject147.bin"/><Relationship Id="rId5" Type="http://schemas.openxmlformats.org/officeDocument/2006/relationships/image" Target="../media/image146.wmf"/><Relationship Id="rId4" Type="http://schemas.openxmlformats.org/officeDocument/2006/relationships/oleObject" Target="../embeddings/oleObject146.bin"/><Relationship Id="rId9" Type="http://schemas.openxmlformats.org/officeDocument/2006/relationships/image" Target="../media/image148.wmf"/></Relationships>
</file>

<file path=ppt/slides/_rels/slide47.xml.rels><?xml version="1.0" encoding="UTF-8" standalone="yes"?>
<Relationships xmlns="http://schemas.openxmlformats.org/package/2006/relationships"><Relationship Id="rId3" Type="http://schemas.openxmlformats.org/officeDocument/2006/relationships/image" Target="../media/image149.wmf"/><Relationship Id="rId7" Type="http://schemas.openxmlformats.org/officeDocument/2006/relationships/image" Target="../media/image151.wmf"/><Relationship Id="rId2" Type="http://schemas.openxmlformats.org/officeDocument/2006/relationships/oleObject" Target="../embeddings/oleObject149.bin"/><Relationship Id="rId1" Type="http://schemas.openxmlformats.org/officeDocument/2006/relationships/slideLayout" Target="../slideLayouts/slideLayout2.xml"/><Relationship Id="rId6" Type="http://schemas.openxmlformats.org/officeDocument/2006/relationships/oleObject" Target="../embeddings/oleObject151.bin"/><Relationship Id="rId5" Type="http://schemas.openxmlformats.org/officeDocument/2006/relationships/image" Target="../media/image150.wmf"/><Relationship Id="rId4" Type="http://schemas.openxmlformats.org/officeDocument/2006/relationships/oleObject" Target="../embeddings/oleObject150.bin"/></Relationships>
</file>

<file path=ppt/slides/_rels/slide48.xml.rels><?xml version="1.0" encoding="UTF-8" standalone="yes"?>
<Relationships xmlns="http://schemas.openxmlformats.org/package/2006/relationships"><Relationship Id="rId8" Type="http://schemas.openxmlformats.org/officeDocument/2006/relationships/oleObject" Target="../embeddings/oleObject155.bin"/><Relationship Id="rId3" Type="http://schemas.openxmlformats.org/officeDocument/2006/relationships/image" Target="../media/image152.wmf"/><Relationship Id="rId7" Type="http://schemas.openxmlformats.org/officeDocument/2006/relationships/image" Target="../media/image154.wmf"/><Relationship Id="rId2" Type="http://schemas.openxmlformats.org/officeDocument/2006/relationships/oleObject" Target="../embeddings/oleObject152.bin"/><Relationship Id="rId1" Type="http://schemas.openxmlformats.org/officeDocument/2006/relationships/slideLayout" Target="../slideLayouts/slideLayout2.xml"/><Relationship Id="rId6" Type="http://schemas.openxmlformats.org/officeDocument/2006/relationships/oleObject" Target="../embeddings/oleObject154.bin"/><Relationship Id="rId11" Type="http://schemas.openxmlformats.org/officeDocument/2006/relationships/image" Target="../media/image156.wmf"/><Relationship Id="rId5" Type="http://schemas.openxmlformats.org/officeDocument/2006/relationships/image" Target="../media/image153.wmf"/><Relationship Id="rId10" Type="http://schemas.openxmlformats.org/officeDocument/2006/relationships/oleObject" Target="../embeddings/oleObject156.bin"/><Relationship Id="rId4" Type="http://schemas.openxmlformats.org/officeDocument/2006/relationships/oleObject" Target="../embeddings/oleObject153.bin"/><Relationship Id="rId9" Type="http://schemas.openxmlformats.org/officeDocument/2006/relationships/image" Target="../media/image155.wmf"/></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160.bin"/><Relationship Id="rId13" Type="http://schemas.openxmlformats.org/officeDocument/2006/relationships/image" Target="../media/image162.wmf"/><Relationship Id="rId3" Type="http://schemas.openxmlformats.org/officeDocument/2006/relationships/image" Target="../media/image157.wmf"/><Relationship Id="rId7" Type="http://schemas.openxmlformats.org/officeDocument/2006/relationships/image" Target="../media/image159.wmf"/><Relationship Id="rId12" Type="http://schemas.openxmlformats.org/officeDocument/2006/relationships/oleObject" Target="../embeddings/oleObject162.bin"/><Relationship Id="rId2" Type="http://schemas.openxmlformats.org/officeDocument/2006/relationships/oleObject" Target="../embeddings/oleObject157.bin"/><Relationship Id="rId1" Type="http://schemas.openxmlformats.org/officeDocument/2006/relationships/slideLayout" Target="../slideLayouts/slideLayout2.xml"/><Relationship Id="rId6" Type="http://schemas.openxmlformats.org/officeDocument/2006/relationships/oleObject" Target="../embeddings/oleObject159.bin"/><Relationship Id="rId11" Type="http://schemas.openxmlformats.org/officeDocument/2006/relationships/image" Target="../media/image161.wmf"/><Relationship Id="rId5" Type="http://schemas.openxmlformats.org/officeDocument/2006/relationships/image" Target="../media/image158.wmf"/><Relationship Id="rId10" Type="http://schemas.openxmlformats.org/officeDocument/2006/relationships/oleObject" Target="../embeddings/oleObject161.bin"/><Relationship Id="rId4" Type="http://schemas.openxmlformats.org/officeDocument/2006/relationships/oleObject" Target="../embeddings/oleObject158.bin"/><Relationship Id="rId9" Type="http://schemas.openxmlformats.org/officeDocument/2006/relationships/image" Target="../media/image160.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6.wmf"/><Relationship Id="rId12" Type="http://schemas.openxmlformats.org/officeDocument/2006/relationships/oleObject" Target="../embeddings/oleObject18.bin"/><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8.wmf"/><Relationship Id="rId5" Type="http://schemas.openxmlformats.org/officeDocument/2006/relationships/image" Target="../media/image15.wmf"/><Relationship Id="rId15" Type="http://schemas.openxmlformats.org/officeDocument/2006/relationships/image" Target="../media/image20.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7.wmf"/><Relationship Id="rId14" Type="http://schemas.openxmlformats.org/officeDocument/2006/relationships/oleObject" Target="../embeddings/oleObject19.bin"/></Relationships>
</file>

<file path=ppt/slides/_rels/slide6.x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27.wmf"/><Relationship Id="rId7" Type="http://schemas.openxmlformats.org/officeDocument/2006/relationships/image" Target="../media/image29.w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5" Type="http://schemas.openxmlformats.org/officeDocument/2006/relationships/image" Target="../media/image28.wmf"/><Relationship Id="rId4" Type="http://schemas.openxmlformats.org/officeDocument/2006/relationships/oleObject" Target="../embeddings/oleObject27.bin"/><Relationship Id="rId9"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64420"/>
            <a:ext cx="8229600" cy="3352800"/>
          </a:xfrm>
          <a:prstGeom prst="rect">
            <a:avLst/>
          </a:prstGeom>
          <a:solidFill>
            <a:schemeClr val="accent3"/>
          </a:solidFill>
          <a:ln w="28575">
            <a:solidFill>
              <a:srgbClr val="000000"/>
            </a:solidFill>
          </a:ln>
        </p:spPr>
        <p:txBody>
          <a:bodyPr wrap="square">
            <a:normAutofit/>
          </a:bodyPr>
          <a:lstStyle/>
          <a:p>
            <a:pPr>
              <a:spcBef>
                <a:spcPct val="90000"/>
              </a:spcBef>
            </a:pPr>
            <a:r>
              <a:rPr lang="en-US" sz="2800" dirty="0">
                <a:solidFill>
                  <a:srgbClr val="000000"/>
                </a:solidFill>
              </a:rPr>
              <a:t>If       is a rational expression and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and </a:t>
            </a:r>
            <a:r>
              <a:rPr lang="en-US" sz="2800" i="1" dirty="0">
                <a:solidFill>
                  <a:srgbClr val="000000"/>
                </a:solidFill>
              </a:rPr>
              <a:t>K</a:t>
            </a:r>
            <a:r>
              <a:rPr lang="en-US" sz="2800" dirty="0">
                <a:solidFill>
                  <a:srgbClr val="000000"/>
                </a:solidFill>
              </a:rPr>
              <a:t> are </a:t>
            </a:r>
          </a:p>
          <a:p>
            <a:pPr>
              <a:spcBef>
                <a:spcPct val="60000"/>
              </a:spcBef>
            </a:pPr>
            <a:r>
              <a:rPr lang="en-US" sz="2800" dirty="0">
                <a:solidFill>
                  <a:srgbClr val="000000"/>
                </a:solidFill>
              </a:rPr>
              <a:t>polynomials where </a:t>
            </a:r>
            <a:r>
              <a:rPr lang="en-US" sz="2800" i="1" dirty="0">
                <a:solidFill>
                  <a:srgbClr val="000000"/>
                </a:solidFill>
              </a:rPr>
              <a:t>Q</a:t>
            </a:r>
            <a:r>
              <a:rPr lang="en-US" sz="2800" dirty="0">
                <a:solidFill>
                  <a:srgbClr val="000000"/>
                </a:solidFill>
              </a:rPr>
              <a:t>, </a:t>
            </a:r>
            <a:r>
              <a:rPr lang="en-US" sz="2800" i="1" dirty="0">
                <a:solidFill>
                  <a:srgbClr val="000000"/>
                </a:solidFill>
              </a:rPr>
              <a:t>K</a:t>
            </a:r>
            <a:r>
              <a:rPr lang="en-US" sz="2800" dirty="0">
                <a:solidFill>
                  <a:srgbClr val="000000"/>
                </a:solidFill>
              </a:rPr>
              <a:t> ≠ 0, then</a:t>
            </a:r>
          </a:p>
          <a:p>
            <a:endParaRPr lang="en-US" sz="2800" dirty="0">
              <a:solidFill>
                <a:srgbClr val="000000"/>
              </a:solidFill>
            </a:endParaRPr>
          </a:p>
          <a:p>
            <a:pPr>
              <a:spcBef>
                <a:spcPct val="0"/>
              </a:spcBef>
            </a:pPr>
            <a:endParaRPr lang="en-US" sz="2800" b="1" dirty="0">
              <a:solidFill>
                <a:srgbClr val="000000"/>
              </a:solidFill>
            </a:endParaRPr>
          </a:p>
        </p:txBody>
      </p:sp>
      <p:sp>
        <p:nvSpPr>
          <p:cNvPr id="16386" name="Rectangle 2"/>
          <p:cNvSpPr>
            <a:spLocks noGrp="1"/>
          </p:cNvSpPr>
          <p:nvPr>
            <p:ph type="title"/>
          </p:nvPr>
        </p:nvSpPr>
        <p:spPr>
          <a:xfrm>
            <a:off x="457200" y="182880"/>
            <a:ext cx="8229600" cy="914400"/>
          </a:xfrm>
          <a:prstGeom prst="rect">
            <a:avLst/>
          </a:prstGeom>
        </p:spPr>
        <p:txBody>
          <a:bodyPr/>
          <a:lstStyle/>
          <a:p>
            <a:r>
              <a:rPr lang="en-US" dirty="0"/>
              <a:t>Definition: The Fundamental Principle of Rational Expressions</a:t>
            </a:r>
          </a:p>
        </p:txBody>
      </p:sp>
      <p:graphicFrame>
        <p:nvGraphicFramePr>
          <p:cNvPr id="16388" name="Object 7"/>
          <p:cNvGraphicFramePr>
            <a:graphicFrameLocks noChangeAspect="1"/>
          </p:cNvGraphicFramePr>
          <p:nvPr/>
        </p:nvGraphicFramePr>
        <p:xfrm>
          <a:off x="838200" y="1234828"/>
          <a:ext cx="317500" cy="863600"/>
        </p:xfrm>
        <a:graphic>
          <a:graphicData uri="http://schemas.openxmlformats.org/presentationml/2006/ole">
            <mc:AlternateContent xmlns:mc="http://schemas.openxmlformats.org/markup-compatibility/2006">
              <mc:Choice xmlns:v="urn:schemas-microsoft-com:vml" Requires="v">
                <p:oleObj name="Equation" r:id="rId2" imgW="317362" imgH="863225" progId="Equation.DSMT4">
                  <p:embed/>
                </p:oleObj>
              </mc:Choice>
              <mc:Fallback>
                <p:oleObj name="Equation" r:id="rId2" imgW="317362" imgH="863225" progId="Equation.DSMT4">
                  <p:embed/>
                  <p:pic>
                    <p:nvPicPr>
                      <p:cNvPr id="16388"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234828"/>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8"/>
          <p:cNvGraphicFramePr>
            <a:graphicFrameLocks noChangeAspect="1"/>
          </p:cNvGraphicFramePr>
          <p:nvPr>
            <p:extLst>
              <p:ext uri="{D42A27DB-BD31-4B8C-83A1-F6EECF244321}">
                <p14:modId xmlns:p14="http://schemas.microsoft.com/office/powerpoint/2010/main" val="2670817586"/>
              </p:ext>
            </p:extLst>
          </p:nvPr>
        </p:nvGraphicFramePr>
        <p:xfrm>
          <a:off x="3875088" y="2781300"/>
          <a:ext cx="1371600" cy="863600"/>
        </p:xfrm>
        <a:graphic>
          <a:graphicData uri="http://schemas.openxmlformats.org/presentationml/2006/ole">
            <mc:AlternateContent xmlns:mc="http://schemas.openxmlformats.org/markup-compatibility/2006">
              <mc:Choice xmlns:v="urn:schemas-microsoft-com:vml" Requires="v">
                <p:oleObj name="Equation" r:id="rId4" imgW="1371600" imgH="863280" progId="Equation.DSMT4">
                  <p:embed/>
                </p:oleObj>
              </mc:Choice>
              <mc:Fallback>
                <p:oleObj name="Equation" r:id="rId4" imgW="1371600" imgH="863280" progId="Equation.DSMT4">
                  <p:embed/>
                  <p:pic>
                    <p:nvPicPr>
                      <p:cNvPr id="16389" name="Object 8"/>
                      <p:cNvPicPr>
                        <a:picLocks noChangeAspect="1" noChangeArrowheads="1"/>
                      </p:cNvPicPr>
                      <p:nvPr/>
                    </p:nvPicPr>
                    <p:blipFill>
                      <a:blip r:embed="rId5"/>
                      <a:srcRect/>
                      <a:stretch>
                        <a:fillRect/>
                      </a:stretch>
                    </p:blipFill>
                    <p:spPr bwMode="auto">
                      <a:xfrm>
                        <a:off x="3875088" y="2781300"/>
                        <a:ext cx="13716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Simplifying Rational Expressions</a:t>
            </a:r>
            <a:r>
              <a:rPr lang="en-US" dirty="0"/>
              <a:t>—Slide 1</a:t>
            </a:r>
            <a:endParaRPr lang="en-US" dirty="0">
              <a:solidFill>
                <a:schemeClr val="accent1"/>
              </a:solidFill>
            </a:endParaRPr>
          </a:p>
        </p:txBody>
      </p:sp>
      <p:sp>
        <p:nvSpPr>
          <p:cNvPr id="17411" name="Rectangle 3"/>
          <p:cNvSpPr>
            <a:spLocks noGrp="1"/>
          </p:cNvSpPr>
          <p:nvPr>
            <p:ph idx="4294967295"/>
          </p:nvPr>
        </p:nvSpPr>
        <p:spPr>
          <a:xfrm>
            <a:off x="457200" y="1109238"/>
            <a:ext cx="8229600" cy="4465838"/>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a:t>
            </a:r>
            <a:r>
              <a:rPr lang="en-US" sz="2800" dirty="0"/>
              <a:t>of rational expressions to reduce each expression to lowest terms.  </a:t>
            </a:r>
            <a:r>
              <a:rPr lang="en-US" sz="2800" i="0" dirty="0">
                <a:solidFill>
                  <a:schemeClr val="tx1"/>
                </a:solidFill>
              </a:rPr>
              <a:t>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a:p>
            <a:pPr marL="0" indent="0">
              <a:spcBef>
                <a:spcPct val="40000"/>
              </a:spcBef>
              <a:buFont typeface="Courier New" pitchFamily="49" charset="0"/>
              <a:buNone/>
            </a:pPr>
            <a:r>
              <a:rPr lang="en-US" sz="2800" i="0" dirty="0">
                <a:solidFill>
                  <a:schemeClr val="tx1"/>
                </a:solidFill>
              </a:rPr>
              <a:t>a.</a:t>
            </a:r>
            <a:r>
              <a:rPr lang="en-US" sz="2800" b="1" i="0" dirty="0">
                <a:solidFill>
                  <a:schemeClr val="tx1"/>
                </a:solidFill>
              </a:rPr>
              <a:t>		     </a:t>
            </a:r>
            <a:r>
              <a:rPr lang="en-US" sz="2800" i="0" dirty="0">
                <a:solidFill>
                  <a:schemeClr val="tx1"/>
                </a:solidFill>
              </a:rPr>
              <a:t>b.  			</a:t>
            </a:r>
            <a:r>
              <a:rPr lang="en-US" sz="2800" dirty="0"/>
              <a:t>c</a:t>
            </a:r>
            <a:r>
              <a:rPr lang="en-US" sz="2800" i="0" dirty="0">
                <a:solidFill>
                  <a:schemeClr val="tx1"/>
                </a:solidFill>
              </a:rPr>
              <a:t>.</a:t>
            </a:r>
          </a:p>
          <a:p>
            <a:pPr marL="0" indent="0">
              <a:spcBef>
                <a:spcPct val="7500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r>
              <a:rPr lang="en-US" sz="2800" dirty="0">
                <a:solidFill>
                  <a:schemeClr val="tx1"/>
                </a:solidFill>
              </a:rPr>
              <a:t>a. </a:t>
            </a:r>
          </a:p>
        </p:txBody>
      </p:sp>
      <p:graphicFrame>
        <p:nvGraphicFramePr>
          <p:cNvPr id="17412" name="Object 4"/>
          <p:cNvGraphicFramePr>
            <a:graphicFrameLocks noChangeAspect="1"/>
          </p:cNvGraphicFramePr>
          <p:nvPr/>
        </p:nvGraphicFramePr>
        <p:xfrm>
          <a:off x="1088315" y="3754805"/>
          <a:ext cx="1092200" cy="838200"/>
        </p:xfrm>
        <a:graphic>
          <a:graphicData uri="http://schemas.openxmlformats.org/presentationml/2006/ole">
            <mc:AlternateContent xmlns:mc="http://schemas.openxmlformats.org/markup-compatibility/2006">
              <mc:Choice xmlns:v="urn:schemas-microsoft-com:vml" Requires="v">
                <p:oleObj name="Equation" r:id="rId2" imgW="1091726" imgH="837836" progId="Equation.DSMT4">
                  <p:embed/>
                </p:oleObj>
              </mc:Choice>
              <mc:Fallback>
                <p:oleObj name="Equation" r:id="rId2" imgW="1091726" imgH="837836" progId="Equation.DSMT4">
                  <p:embed/>
                  <p:pic>
                    <p:nvPicPr>
                      <p:cNvPr id="1741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315" y="3754805"/>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28487" y="5049277"/>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1741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8487" y="5049277"/>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5207722" y="5035494"/>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factor.  The key word here is </a:t>
            </a:r>
            <a:r>
              <a:rPr lang="en-US" sz="2000" b="1" dirty="0">
                <a:solidFill>
                  <a:srgbClr val="008080"/>
                </a:solidFill>
              </a:rPr>
              <a:t>factor</a:t>
            </a:r>
            <a:r>
              <a:rPr lang="en-US" sz="2000" dirty="0">
                <a:solidFill>
                  <a:srgbClr val="008080"/>
                </a:solidFill>
              </a:rPr>
              <a:t>.  We reduce using factors only.</a:t>
            </a:r>
          </a:p>
        </p:txBody>
      </p:sp>
      <p:graphicFrame>
        <p:nvGraphicFramePr>
          <p:cNvPr id="10244" name="Object 4"/>
          <p:cNvGraphicFramePr>
            <a:graphicFrameLocks noChangeAspect="1"/>
          </p:cNvGraphicFramePr>
          <p:nvPr/>
        </p:nvGraphicFramePr>
        <p:xfrm>
          <a:off x="2319112" y="4993714"/>
          <a:ext cx="1473200" cy="990600"/>
        </p:xfrm>
        <a:graphic>
          <a:graphicData uri="http://schemas.openxmlformats.org/presentationml/2006/ole">
            <mc:AlternateContent xmlns:mc="http://schemas.openxmlformats.org/markup-compatibility/2006">
              <mc:Choice xmlns:v="urn:schemas-microsoft-com:vml" Requires="v">
                <p:oleObj name="Equation" r:id="rId6" imgW="1473200" imgH="990600" progId="Equation.DSMT4">
                  <p:embed/>
                </p:oleObj>
              </mc:Choice>
              <mc:Fallback>
                <p:oleObj name="Equation" r:id="rId6" imgW="1473200" imgH="990600" progId="Equation.DSMT4">
                  <p:embed/>
                  <p:pic>
                    <p:nvPicPr>
                      <p:cNvPr id="1024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19112" y="4993714"/>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918859" y="5038164"/>
          <a:ext cx="520700" cy="838200"/>
        </p:xfrm>
        <a:graphic>
          <a:graphicData uri="http://schemas.openxmlformats.org/presentationml/2006/ole">
            <mc:AlternateContent xmlns:mc="http://schemas.openxmlformats.org/markup-compatibility/2006">
              <mc:Choice xmlns:v="urn:schemas-microsoft-com:vml" Requires="v">
                <p:oleObj name="Equation" r:id="rId8" imgW="520700" imgH="838200" progId="Equation.DSMT4">
                  <p:embed/>
                </p:oleObj>
              </mc:Choice>
              <mc:Fallback>
                <p:oleObj name="Equation" r:id="rId8" imgW="520700" imgH="838200" progId="Equation.DSMT4">
                  <p:embed/>
                  <p:pic>
                    <p:nvPicPr>
                      <p:cNvPr id="10245"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8859" y="503816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540598" y="5311214"/>
          <a:ext cx="622300" cy="355600"/>
        </p:xfrm>
        <a:graphic>
          <a:graphicData uri="http://schemas.openxmlformats.org/presentationml/2006/ole">
            <mc:AlternateContent xmlns:mc="http://schemas.openxmlformats.org/markup-compatibility/2006">
              <mc:Choice xmlns:v="urn:schemas-microsoft-com:vml" Requires="v">
                <p:oleObj name="Equation" r:id="rId10" imgW="622030" imgH="355446" progId="Equation.DSMT4">
                  <p:embed/>
                </p:oleObj>
              </mc:Choice>
              <mc:Fallback>
                <p:oleObj name="Equation" r:id="rId10" imgW="622030" imgH="355446" progId="Equation.DSMT4">
                  <p:embed/>
                  <p:pic>
                    <p:nvPicPr>
                      <p:cNvPr id="10246"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40598" y="5311214"/>
                        <a:ext cx="62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19401" y="496196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2743201" y="5571564"/>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7">
            <a:extLst>
              <a:ext uri="{FF2B5EF4-FFF2-40B4-BE49-F238E27FC236}">
                <a16:creationId xmlns:a16="http://schemas.microsoft.com/office/drawing/2014/main" id="{1B077A54-870D-5357-64AA-56FC67AA3D52}"/>
              </a:ext>
            </a:extLst>
          </p:cNvPr>
          <p:cNvGraphicFramePr>
            <a:graphicFrameLocks noChangeAspect="1"/>
          </p:cNvGraphicFramePr>
          <p:nvPr/>
        </p:nvGraphicFramePr>
        <p:xfrm>
          <a:off x="3249257" y="3730765"/>
          <a:ext cx="1549400" cy="889000"/>
        </p:xfrm>
        <a:graphic>
          <a:graphicData uri="http://schemas.openxmlformats.org/presentationml/2006/ole">
            <mc:AlternateContent xmlns:mc="http://schemas.openxmlformats.org/markup-compatibility/2006">
              <mc:Choice xmlns:v="urn:schemas-microsoft-com:vml" Requires="v">
                <p:oleObj name="Equation" r:id="rId12" imgW="1549080" imgH="888840" progId="Equation.DSMT4">
                  <p:embed/>
                </p:oleObj>
              </mc:Choice>
              <mc:Fallback>
                <p:oleObj name="Equation" r:id="rId12" imgW="1549080" imgH="888840" progId="Equation.DSMT4">
                  <p:embed/>
                  <p:pic>
                    <p:nvPicPr>
                      <p:cNvPr id="2" name="Object 7">
                        <a:extLst>
                          <a:ext uri="{FF2B5EF4-FFF2-40B4-BE49-F238E27FC236}">
                            <a16:creationId xmlns:a16="http://schemas.microsoft.com/office/drawing/2014/main" id="{1B077A54-870D-5357-64AA-56FC67AA3D52}"/>
                          </a:ext>
                        </a:extLst>
                      </p:cNvPr>
                      <p:cNvPicPr>
                        <a:picLocks noChangeAspect="1" noChangeArrowheads="1"/>
                      </p:cNvPicPr>
                      <p:nvPr/>
                    </p:nvPicPr>
                    <p:blipFill>
                      <a:blip r:embed="rId13"/>
                      <a:srcRect/>
                      <a:stretch>
                        <a:fillRect/>
                      </a:stretch>
                    </p:blipFill>
                    <p:spPr bwMode="auto">
                      <a:xfrm>
                        <a:off x="3249257" y="3730765"/>
                        <a:ext cx="1549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7512FEDB-96B8-2A62-D9B0-DB7C0C1795EB}"/>
              </a:ext>
            </a:extLst>
          </p:cNvPr>
          <p:cNvGraphicFramePr>
            <a:graphicFrameLocks noChangeAspect="1"/>
          </p:cNvGraphicFramePr>
          <p:nvPr/>
        </p:nvGraphicFramePr>
        <p:xfrm>
          <a:off x="5606528" y="3722532"/>
          <a:ext cx="914400" cy="889000"/>
        </p:xfrm>
        <a:graphic>
          <a:graphicData uri="http://schemas.openxmlformats.org/presentationml/2006/ole">
            <mc:AlternateContent xmlns:mc="http://schemas.openxmlformats.org/markup-compatibility/2006">
              <mc:Choice xmlns:v="urn:schemas-microsoft-com:vml" Requires="v">
                <p:oleObj name="Equation" r:id="rId14" imgW="914400" imgH="889000" progId="Equation.DSMT4">
                  <p:embed/>
                </p:oleObj>
              </mc:Choice>
              <mc:Fallback>
                <p:oleObj name="Equation" r:id="rId14" imgW="914400" imgH="889000" progId="Equation.DSMT4">
                  <p:embed/>
                  <p:pic>
                    <p:nvPicPr>
                      <p:cNvPr id="3" name="Object 4">
                        <a:extLst>
                          <a:ext uri="{FF2B5EF4-FFF2-40B4-BE49-F238E27FC236}">
                            <a16:creationId xmlns:a16="http://schemas.microsoft.com/office/drawing/2014/main" id="{7512FEDB-96B8-2A62-D9B0-DB7C0C1795E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06528" y="3722532"/>
                        <a:ext cx="91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Simplifying Rational Expressions</a:t>
            </a:r>
            <a:r>
              <a:rPr lang="en-US" dirty="0"/>
              <a:t>—Slide 2</a:t>
            </a:r>
            <a:endParaRPr lang="en-US" sz="3200" dirty="0">
              <a:solidFill>
                <a:schemeClr val="accent1"/>
              </a:solidFill>
            </a:endParaRPr>
          </a:p>
        </p:txBody>
      </p:sp>
      <p:sp>
        <p:nvSpPr>
          <p:cNvPr id="18435" name="Rectangle 3"/>
          <p:cNvSpPr>
            <a:spLocks noGrp="1"/>
          </p:cNvSpPr>
          <p:nvPr>
            <p:ph idx="4294967295"/>
          </p:nvPr>
        </p:nvSpPr>
        <p:spPr>
          <a:xfrm>
            <a:off x="457200" y="1280160"/>
            <a:ext cx="8229600" cy="2936188"/>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b.</a:t>
            </a:r>
          </a:p>
          <a:p>
            <a:pPr marL="0" indent="0">
              <a:spcBef>
                <a:spcPct val="40000"/>
              </a:spcBef>
              <a:buFont typeface="Courier New" pitchFamily="49" charset="0"/>
              <a:buNone/>
            </a:pPr>
            <a:endParaRPr lang="en-US" sz="2800" b="1" dirty="0"/>
          </a:p>
          <a:p>
            <a:pPr marL="0" indent="0">
              <a:spcBef>
                <a:spcPct val="40000"/>
              </a:spcBef>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endParaRPr lang="en-US" sz="2800" b="1" dirty="0"/>
          </a:p>
          <a:p>
            <a:pPr marL="0" indent="0">
              <a:spcBef>
                <a:spcPct val="40000"/>
              </a:spcBef>
              <a:buFont typeface="Courier New" pitchFamily="49" charset="0"/>
              <a:buNone/>
            </a:pPr>
            <a:r>
              <a:rPr lang="en-US" sz="2800" i="0" dirty="0">
                <a:solidFill>
                  <a:schemeClr val="tx1"/>
                </a:solidFill>
              </a:rPr>
              <a:t>c.</a:t>
            </a:r>
            <a:r>
              <a:rPr lang="en-US" sz="2800" b="1" i="0" dirty="0">
                <a:solidFill>
                  <a:schemeClr val="tx1"/>
                </a:solidFill>
              </a:rPr>
              <a:t>	</a:t>
            </a:r>
          </a:p>
        </p:txBody>
      </p:sp>
      <p:sp>
        <p:nvSpPr>
          <p:cNvPr id="18438" name="Text Box 9"/>
          <p:cNvSpPr txBox="1">
            <a:spLocks noChangeArrowheads="1"/>
          </p:cNvSpPr>
          <p:nvPr/>
        </p:nvSpPr>
        <p:spPr bwMode="auto">
          <a:xfrm>
            <a:off x="5758031" y="1298491"/>
            <a:ext cx="3200400" cy="707886"/>
          </a:xfrm>
          <a:prstGeom prst="rect">
            <a:avLst/>
          </a:prstGeom>
          <a:noFill/>
          <a:ln w="9525" algn="ctr">
            <a:noFill/>
            <a:miter lim="800000"/>
            <a:headEnd/>
            <a:tailEnd/>
          </a:ln>
          <a:effectLst/>
        </p:spPr>
        <p:txBody>
          <a:bodyPr>
            <a:spAutoFit/>
          </a:bodyPr>
          <a:lstStyle/>
          <a:p>
            <a:r>
              <a:rPr lang="en-US" sz="2000" dirty="0">
                <a:solidFill>
                  <a:srgbClr val="008080"/>
                </a:solidFill>
              </a:rPr>
              <a:t>Reduce.  The common factor is (</a:t>
            </a:r>
            <a:r>
              <a:rPr lang="en-US" sz="2000" i="1" dirty="0">
                <a:solidFill>
                  <a:srgbClr val="008080"/>
                </a:solidFill>
              </a:rPr>
              <a:t>x</a:t>
            </a:r>
            <a:r>
              <a:rPr lang="en-US" sz="2000" dirty="0">
                <a:solidFill>
                  <a:srgbClr val="008080"/>
                </a:solidFill>
              </a:rPr>
              <a:t> − 4). </a:t>
            </a:r>
          </a:p>
        </p:txBody>
      </p:sp>
      <p:graphicFrame>
        <p:nvGraphicFramePr>
          <p:cNvPr id="11268" name="Object 4"/>
          <p:cNvGraphicFramePr>
            <a:graphicFrameLocks noChangeAspect="1"/>
          </p:cNvGraphicFramePr>
          <p:nvPr/>
        </p:nvGraphicFramePr>
        <p:xfrm>
          <a:off x="1001881" y="1237858"/>
          <a:ext cx="1549400" cy="889000"/>
        </p:xfrm>
        <a:graphic>
          <a:graphicData uri="http://schemas.openxmlformats.org/presentationml/2006/ole">
            <mc:AlternateContent xmlns:mc="http://schemas.openxmlformats.org/markup-compatibility/2006">
              <mc:Choice xmlns:v="urn:schemas-microsoft-com:vml" Requires="v">
                <p:oleObj name="Equation" r:id="rId2" imgW="1549080" imgH="888840" progId="Equation.DSMT4">
                  <p:embed/>
                </p:oleObj>
              </mc:Choice>
              <mc:Fallback>
                <p:oleObj name="Equation" r:id="rId2" imgW="1549080" imgH="888840" progId="Equation.DSMT4">
                  <p:embed/>
                  <p:pic>
                    <p:nvPicPr>
                      <p:cNvPr id="11268" name="Object 4"/>
                      <p:cNvPicPr>
                        <a:picLocks noChangeAspect="1" noChangeArrowheads="1"/>
                      </p:cNvPicPr>
                      <p:nvPr/>
                    </p:nvPicPr>
                    <p:blipFill>
                      <a:blip r:embed="rId3"/>
                      <a:srcRect/>
                      <a:stretch>
                        <a:fillRect/>
                      </a:stretch>
                    </p:blipFill>
                    <p:spPr bwMode="auto">
                      <a:xfrm>
                        <a:off x="1001881" y="1237858"/>
                        <a:ext cx="1549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700815" y="2374508"/>
          <a:ext cx="2425700" cy="838200"/>
        </p:xfrm>
        <a:graphic>
          <a:graphicData uri="http://schemas.openxmlformats.org/presentationml/2006/ole">
            <mc:AlternateContent xmlns:mc="http://schemas.openxmlformats.org/markup-compatibility/2006">
              <mc:Choice xmlns:v="urn:schemas-microsoft-com:vml" Requires="v">
                <p:oleObj name="Equation" r:id="rId4" imgW="2425680" imgH="838080" progId="Equation.DSMT4">
                  <p:embed/>
                </p:oleObj>
              </mc:Choice>
              <mc:Fallback>
                <p:oleObj name="Equation" r:id="rId4" imgW="2425680" imgH="838080" progId="Equation.DSMT4">
                  <p:embed/>
                  <p:pic>
                    <p:nvPicPr>
                      <p:cNvPr id="11269"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815" y="2374508"/>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697331" y="1220395"/>
          <a:ext cx="2222500" cy="1003300"/>
        </p:xfrm>
        <a:graphic>
          <a:graphicData uri="http://schemas.openxmlformats.org/presentationml/2006/ole">
            <mc:AlternateContent xmlns:mc="http://schemas.openxmlformats.org/markup-compatibility/2006">
              <mc:Choice xmlns:v="urn:schemas-microsoft-com:vml" Requires="v">
                <p:oleObj name="Equation" r:id="rId6" imgW="2222280" imgH="1002960" progId="Equation.DSMT4">
                  <p:embed/>
                </p:oleObj>
              </mc:Choice>
              <mc:Fallback>
                <p:oleObj name="Equation" r:id="rId6" imgW="2222280" imgH="1002960" progId="Equation.DSMT4">
                  <p:embed/>
                  <p:pic>
                    <p:nvPicPr>
                      <p:cNvPr id="1127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7331" y="1220395"/>
                        <a:ext cx="222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3022522" y="1270496"/>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997043" y="173748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8">
            <a:extLst>
              <a:ext uri="{FF2B5EF4-FFF2-40B4-BE49-F238E27FC236}">
                <a16:creationId xmlns:a16="http://schemas.microsoft.com/office/drawing/2014/main" id="{727D4DCE-1488-A080-240C-38637944A2F8}"/>
              </a:ext>
            </a:extLst>
          </p:cNvPr>
          <p:cNvSpPr txBox="1">
            <a:spLocks noChangeArrowheads="1"/>
          </p:cNvSpPr>
          <p:nvPr/>
        </p:nvSpPr>
        <p:spPr bwMode="auto">
          <a:xfrm>
            <a:off x="4813524" y="3979358"/>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a:t>
            </a:r>
            <a:r>
              <a:rPr lang="en-US" sz="2000" b="1" dirty="0">
                <a:solidFill>
                  <a:srgbClr val="008080"/>
                </a:solidFill>
              </a:rPr>
              <a:t>nonzero opposites</a:t>
            </a:r>
            <a:r>
              <a:rPr lang="en-US" sz="2000" dirty="0">
                <a:solidFill>
                  <a:srgbClr val="008080"/>
                </a:solidFill>
              </a:rPr>
              <a:t>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3" name="Object 4">
            <a:extLst>
              <a:ext uri="{FF2B5EF4-FFF2-40B4-BE49-F238E27FC236}">
                <a16:creationId xmlns:a16="http://schemas.microsoft.com/office/drawing/2014/main" id="{2D8AE120-9F8B-AD84-E826-F9148F81F7CC}"/>
              </a:ext>
            </a:extLst>
          </p:cNvPr>
          <p:cNvGraphicFramePr>
            <a:graphicFrameLocks noChangeAspect="1"/>
          </p:cNvGraphicFramePr>
          <p:nvPr/>
        </p:nvGraphicFramePr>
        <p:xfrm>
          <a:off x="1061102" y="3528508"/>
          <a:ext cx="927100" cy="901700"/>
        </p:xfrm>
        <a:graphic>
          <a:graphicData uri="http://schemas.openxmlformats.org/presentationml/2006/ole">
            <mc:AlternateContent xmlns:mc="http://schemas.openxmlformats.org/markup-compatibility/2006">
              <mc:Choice xmlns:v="urn:schemas-microsoft-com:vml" Requires="v">
                <p:oleObj name="Equation" r:id="rId8" imgW="927100" imgH="901700" progId="Equation.DSMT4">
                  <p:embed/>
                </p:oleObj>
              </mc:Choice>
              <mc:Fallback>
                <p:oleObj name="Equation" r:id="rId8" imgW="927100" imgH="901700" progId="Equation.DSMT4">
                  <p:embed/>
                  <p:pic>
                    <p:nvPicPr>
                      <p:cNvPr id="3" name="Object 4">
                        <a:extLst>
                          <a:ext uri="{FF2B5EF4-FFF2-40B4-BE49-F238E27FC236}">
                            <a16:creationId xmlns:a16="http://schemas.microsoft.com/office/drawing/2014/main" id="{2D8AE120-9F8B-AD84-E826-F9148F81F7C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1102" y="3528508"/>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7EE8B138-6F5D-F464-8F45-827F5CB0A5C9}"/>
              </a:ext>
            </a:extLst>
          </p:cNvPr>
          <p:cNvGraphicFramePr>
            <a:graphicFrameLocks noChangeAspect="1"/>
          </p:cNvGraphicFramePr>
          <p:nvPr/>
        </p:nvGraphicFramePr>
        <p:xfrm>
          <a:off x="855831" y="4648156"/>
          <a:ext cx="1841500" cy="990600"/>
        </p:xfrm>
        <a:graphic>
          <a:graphicData uri="http://schemas.openxmlformats.org/presentationml/2006/ole">
            <mc:AlternateContent xmlns:mc="http://schemas.openxmlformats.org/markup-compatibility/2006">
              <mc:Choice xmlns:v="urn:schemas-microsoft-com:vml" Requires="v">
                <p:oleObj name="Equation" r:id="rId10" imgW="1841500" imgH="990600" progId="Equation.DSMT4">
                  <p:embed/>
                </p:oleObj>
              </mc:Choice>
              <mc:Fallback>
                <p:oleObj name="Equation" r:id="rId10" imgW="1841500" imgH="990600" progId="Equation.DSMT4">
                  <p:embed/>
                  <p:pic>
                    <p:nvPicPr>
                      <p:cNvPr id="4" name="Object 5">
                        <a:extLst>
                          <a:ext uri="{FF2B5EF4-FFF2-40B4-BE49-F238E27FC236}">
                            <a16:creationId xmlns:a16="http://schemas.microsoft.com/office/drawing/2014/main" id="{7EE8B138-6F5D-F464-8F45-827F5CB0A5C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5831" y="4648156"/>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5D583BB4-EECA-64F0-8CB2-5F91AC801850}"/>
              </a:ext>
            </a:extLst>
          </p:cNvPr>
          <p:cNvGraphicFramePr>
            <a:graphicFrameLocks noChangeAspect="1"/>
          </p:cNvGraphicFramePr>
          <p:nvPr/>
        </p:nvGraphicFramePr>
        <p:xfrm>
          <a:off x="2914650" y="4724356"/>
          <a:ext cx="736600" cy="838200"/>
        </p:xfrm>
        <a:graphic>
          <a:graphicData uri="http://schemas.openxmlformats.org/presentationml/2006/ole">
            <mc:AlternateContent xmlns:mc="http://schemas.openxmlformats.org/markup-compatibility/2006">
              <mc:Choice xmlns:v="urn:schemas-microsoft-com:vml" Requires="v">
                <p:oleObj name="Equation" r:id="rId12" imgW="736600" imgH="838200" progId="Equation.DSMT4">
                  <p:embed/>
                </p:oleObj>
              </mc:Choice>
              <mc:Fallback>
                <p:oleObj name="Equation" r:id="rId12" imgW="736600" imgH="838200" progId="Equation.DSMT4">
                  <p:embed/>
                  <p:pic>
                    <p:nvPicPr>
                      <p:cNvPr id="5" name="Object 6">
                        <a:extLst>
                          <a:ext uri="{FF2B5EF4-FFF2-40B4-BE49-F238E27FC236}">
                            <a16:creationId xmlns:a16="http://schemas.microsoft.com/office/drawing/2014/main" id="{5D583BB4-EECA-64F0-8CB2-5F91AC80185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14650" y="4724356"/>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6C838A91-B810-A5E2-EE8B-011A1072E5D7}"/>
              </a:ext>
            </a:extLst>
          </p:cNvPr>
          <p:cNvGraphicFramePr>
            <a:graphicFrameLocks noChangeAspect="1"/>
          </p:cNvGraphicFramePr>
          <p:nvPr/>
        </p:nvGraphicFramePr>
        <p:xfrm>
          <a:off x="2082546" y="3543022"/>
          <a:ext cx="1422400" cy="901700"/>
        </p:xfrm>
        <a:graphic>
          <a:graphicData uri="http://schemas.openxmlformats.org/presentationml/2006/ole">
            <mc:AlternateContent xmlns:mc="http://schemas.openxmlformats.org/markup-compatibility/2006">
              <mc:Choice xmlns:v="urn:schemas-microsoft-com:vml" Requires="v">
                <p:oleObj name="Equation" r:id="rId14" imgW="1422400" imgH="901700" progId="Equation.DSMT4">
                  <p:embed/>
                </p:oleObj>
              </mc:Choice>
              <mc:Fallback>
                <p:oleObj name="Equation" r:id="rId14" imgW="1422400" imgH="901700" progId="Equation.DSMT4">
                  <p:embed/>
                  <p:pic>
                    <p:nvPicPr>
                      <p:cNvPr id="6" name="Object 7">
                        <a:extLst>
                          <a:ext uri="{FF2B5EF4-FFF2-40B4-BE49-F238E27FC236}">
                            <a16:creationId xmlns:a16="http://schemas.microsoft.com/office/drawing/2014/main" id="{6C838A91-B810-A5E2-EE8B-011A1072E5D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82546" y="3543022"/>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a:extLst>
              <a:ext uri="{FF2B5EF4-FFF2-40B4-BE49-F238E27FC236}">
                <a16:creationId xmlns:a16="http://schemas.microsoft.com/office/drawing/2014/main" id="{E6FE4360-4379-C85C-AB7C-2F2AE4A6B3E0}"/>
              </a:ext>
            </a:extLst>
          </p:cNvPr>
          <p:cNvGraphicFramePr>
            <a:graphicFrameLocks noChangeAspect="1"/>
          </p:cNvGraphicFramePr>
          <p:nvPr/>
        </p:nvGraphicFramePr>
        <p:xfrm>
          <a:off x="3913665" y="5453551"/>
          <a:ext cx="914400" cy="469900"/>
        </p:xfrm>
        <a:graphic>
          <a:graphicData uri="http://schemas.openxmlformats.org/presentationml/2006/ole">
            <mc:AlternateContent xmlns:mc="http://schemas.openxmlformats.org/markup-compatibility/2006">
              <mc:Choice xmlns:v="urn:schemas-microsoft-com:vml" Requires="v">
                <p:oleObj name="Equation" r:id="rId16" imgW="914400" imgH="469900" progId="Equation.DSMT4">
                  <p:embed/>
                </p:oleObj>
              </mc:Choice>
              <mc:Fallback>
                <p:oleObj name="Equation" r:id="rId16" imgW="914400" imgH="469900" progId="Equation.DSMT4">
                  <p:embed/>
                  <p:pic>
                    <p:nvPicPr>
                      <p:cNvPr id="7" name="Object 8">
                        <a:extLst>
                          <a:ext uri="{FF2B5EF4-FFF2-40B4-BE49-F238E27FC236}">
                            <a16:creationId xmlns:a16="http://schemas.microsoft.com/office/drawing/2014/main" id="{E6FE4360-4379-C85C-AB7C-2F2AE4A6B3E0}"/>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913665" y="5453551"/>
                        <a:ext cx="91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9">
            <a:extLst>
              <a:ext uri="{FF2B5EF4-FFF2-40B4-BE49-F238E27FC236}">
                <a16:creationId xmlns:a16="http://schemas.microsoft.com/office/drawing/2014/main" id="{CA4DADD2-D02C-5D65-2F49-7A30B22691BC}"/>
              </a:ext>
            </a:extLst>
          </p:cNvPr>
          <p:cNvGraphicFramePr>
            <a:graphicFrameLocks noChangeAspect="1"/>
          </p:cNvGraphicFramePr>
          <p:nvPr/>
        </p:nvGraphicFramePr>
        <p:xfrm>
          <a:off x="3703535" y="4960659"/>
          <a:ext cx="685800" cy="279400"/>
        </p:xfrm>
        <a:graphic>
          <a:graphicData uri="http://schemas.openxmlformats.org/presentationml/2006/ole">
            <mc:AlternateContent xmlns:mc="http://schemas.openxmlformats.org/markup-compatibility/2006">
              <mc:Choice xmlns:v="urn:schemas-microsoft-com:vml" Requires="v">
                <p:oleObj name="Equation" r:id="rId18" imgW="685800" imgH="279400" progId="Equation.DSMT4">
                  <p:embed/>
                </p:oleObj>
              </mc:Choice>
              <mc:Fallback>
                <p:oleObj name="Equation" r:id="rId18" imgW="685800" imgH="279400" progId="Equation.DSMT4">
                  <p:embed/>
                  <p:pic>
                    <p:nvPicPr>
                      <p:cNvPr id="8" name="Object 9">
                        <a:extLst>
                          <a:ext uri="{FF2B5EF4-FFF2-40B4-BE49-F238E27FC236}">
                            <a16:creationId xmlns:a16="http://schemas.microsoft.com/office/drawing/2014/main" id="{CA4DADD2-D02C-5D65-2F49-7A30B22691B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03535" y="4960659"/>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a:extLst>
              <a:ext uri="{FF2B5EF4-FFF2-40B4-BE49-F238E27FC236}">
                <a16:creationId xmlns:a16="http://schemas.microsoft.com/office/drawing/2014/main" id="{FB60CA75-8C32-8FEE-6AB2-B13A2A8944CB}"/>
              </a:ext>
            </a:extLst>
          </p:cNvPr>
          <p:cNvCxnSpPr/>
          <p:nvPr/>
        </p:nvCxnSpPr>
        <p:spPr>
          <a:xfrm rot="10800000" flipV="1">
            <a:off x="1494417" y="4703781"/>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8B6B2AE-9F46-D21E-B583-F385B8EF5989}"/>
              </a:ext>
            </a:extLst>
          </p:cNvPr>
          <p:cNvCxnSpPr/>
          <p:nvPr/>
        </p:nvCxnSpPr>
        <p:spPr>
          <a:xfrm rot="10800000" flipV="1">
            <a:off x="1646817" y="5251694"/>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1"/>
                </a:solidFill>
              </a:rPr>
              <a:t>Note</a:t>
            </a:r>
            <a:r>
              <a:rPr lang="en-US" sz="3200" dirty="0"/>
              <a:t> 2</a:t>
            </a:r>
            <a:endParaRPr lang="en-US" dirty="0"/>
          </a:p>
        </p:txBody>
      </p:sp>
      <p:sp>
        <p:nvSpPr>
          <p:cNvPr id="3" name="Content Placeholder 2"/>
          <p:cNvSpPr>
            <a:spLocks noGrp="1"/>
          </p:cNvSpPr>
          <p:nvPr>
            <p:ph idx="1"/>
          </p:nvPr>
        </p:nvSpPr>
        <p:spPr>
          <a:xfrm>
            <a:off x="457200" y="1280160"/>
            <a:ext cx="8229600" cy="1082040"/>
          </a:xfrm>
          <a:ln w="28575">
            <a:solidFill>
              <a:srgbClr val="FF0000"/>
            </a:solidFill>
          </a:ln>
        </p:spPr>
        <p:txBody>
          <a:bodyPr>
            <a:normAutofit/>
          </a:bodyPr>
          <a:lstStyle/>
          <a:p>
            <a:r>
              <a:rPr lang="en-US" dirty="0">
                <a:solidFill>
                  <a:srgbClr val="000000"/>
                </a:solidFill>
              </a:rPr>
              <a:t>Note that the restrictions on the variable are determined before reducing.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05939"/>
            <a:ext cx="8229600" cy="2865121"/>
          </a:xfrm>
          <a:prstGeom prst="rect">
            <a:avLst/>
          </a:prstGeom>
          <a:solidFill>
            <a:schemeClr val="accent3"/>
          </a:solidFill>
          <a:ln w="28575">
            <a:solidFill>
              <a:srgbClr val="000000"/>
            </a:solidFill>
          </a:ln>
        </p:spPr>
        <p:txBody>
          <a:bodyPr wrap="square">
            <a:normAutofit/>
          </a:bodyPr>
          <a:lstStyle/>
          <a:p>
            <a:pPr>
              <a:spcBef>
                <a:spcPct val="95000"/>
              </a:spcBef>
            </a:pPr>
            <a:endParaRPr lang="en-US" sz="2800" dirty="0">
              <a:solidFill>
                <a:srgbClr val="000000"/>
              </a:solidFill>
            </a:endParaRPr>
          </a:p>
          <a:p>
            <a:r>
              <a:rPr lang="en-US" sz="2800" dirty="0">
                <a:solidFill>
                  <a:srgbClr val="000000"/>
                </a:solidFill>
              </a:rPr>
              <a:t>For a polynomial </a:t>
            </a:r>
            <a:r>
              <a:rPr lang="en-US" sz="2800" i="1" dirty="0">
                <a:solidFill>
                  <a:srgbClr val="000000"/>
                </a:solidFill>
              </a:rPr>
              <a:t>P</a:t>
            </a:r>
            <a:r>
              <a:rPr lang="en-US" sz="2800" dirty="0">
                <a:solidFill>
                  <a:srgbClr val="000000"/>
                </a:solidFill>
              </a:rPr>
              <a:t>,	      , where </a:t>
            </a:r>
            <a:r>
              <a:rPr lang="en-US" sz="2800" i="1" dirty="0">
                <a:solidFill>
                  <a:srgbClr val="000000"/>
                </a:solidFill>
              </a:rPr>
              <a:t>P</a:t>
            </a:r>
            <a:r>
              <a:rPr lang="en-US" sz="2800" dirty="0">
                <a:solidFill>
                  <a:srgbClr val="000000"/>
                </a:solidFill>
              </a:rPr>
              <a:t> ≠ 0.</a:t>
            </a:r>
          </a:p>
          <a:p>
            <a:endParaRPr lang="en-US" sz="2800" dirty="0">
              <a:solidFill>
                <a:srgbClr val="000000"/>
              </a:solidFill>
            </a:endParaRPr>
          </a:p>
          <a:p>
            <a:r>
              <a:rPr lang="en-US" sz="2800" dirty="0">
                <a:solidFill>
                  <a:srgbClr val="000000"/>
                </a:solidFill>
              </a:rPr>
              <a:t>In particular,                                         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 </a:t>
            </a:r>
          </a:p>
        </p:txBody>
      </p:sp>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Opposites in Rational Expressions</a:t>
            </a:r>
          </a:p>
        </p:txBody>
      </p:sp>
      <p:graphicFrame>
        <p:nvGraphicFramePr>
          <p:cNvPr id="20484" name="Object 4"/>
          <p:cNvGraphicFramePr>
            <a:graphicFrameLocks noChangeAspect="1"/>
          </p:cNvGraphicFramePr>
          <p:nvPr>
            <p:extLst>
              <p:ext uri="{D42A27DB-BD31-4B8C-83A1-F6EECF244321}">
                <p14:modId xmlns:p14="http://schemas.microsoft.com/office/powerpoint/2010/main" val="982477850"/>
              </p:ext>
            </p:extLst>
          </p:nvPr>
        </p:nvGraphicFramePr>
        <p:xfrm>
          <a:off x="3470275" y="1516063"/>
          <a:ext cx="1181100" cy="825500"/>
        </p:xfrm>
        <a:graphic>
          <a:graphicData uri="http://schemas.openxmlformats.org/presentationml/2006/ole">
            <mc:AlternateContent xmlns:mc="http://schemas.openxmlformats.org/markup-compatibility/2006">
              <mc:Choice xmlns:v="urn:schemas-microsoft-com:vml" Requires="v">
                <p:oleObj name="Equation" r:id="rId2" imgW="1180800" imgH="825480" progId="Equation.DSMT4">
                  <p:embed/>
                </p:oleObj>
              </mc:Choice>
              <mc:Fallback>
                <p:oleObj name="Equation" r:id="rId2" imgW="1180800" imgH="825480" progId="Equation.DSMT4">
                  <p:embed/>
                  <p:pic>
                    <p:nvPicPr>
                      <p:cNvPr id="20484" name="Object 4"/>
                      <p:cNvPicPr>
                        <a:picLocks noChangeAspect="1" noChangeArrowheads="1"/>
                      </p:cNvPicPr>
                      <p:nvPr/>
                    </p:nvPicPr>
                    <p:blipFill>
                      <a:blip r:embed="rId3"/>
                      <a:srcRect/>
                      <a:stretch>
                        <a:fillRect/>
                      </a:stretch>
                    </p:blipFill>
                    <p:spPr bwMode="auto">
                      <a:xfrm>
                        <a:off x="3470275" y="1516063"/>
                        <a:ext cx="1181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2220150616"/>
              </p:ext>
            </p:extLst>
          </p:nvPr>
        </p:nvGraphicFramePr>
        <p:xfrm>
          <a:off x="2495550" y="2306638"/>
          <a:ext cx="3073400" cy="901700"/>
        </p:xfrm>
        <a:graphic>
          <a:graphicData uri="http://schemas.openxmlformats.org/presentationml/2006/ole">
            <mc:AlternateContent xmlns:mc="http://schemas.openxmlformats.org/markup-compatibility/2006">
              <mc:Choice xmlns:v="urn:schemas-microsoft-com:vml" Requires="v">
                <p:oleObj name="Equation" r:id="rId4" imgW="3073320" imgH="901440" progId="Equation.DSMT4">
                  <p:embed/>
                </p:oleObj>
              </mc:Choice>
              <mc:Fallback>
                <p:oleObj name="Equation" r:id="rId4" imgW="3073320" imgH="901440" progId="Equation.DSMT4">
                  <p:embed/>
                  <p:pic>
                    <p:nvPicPr>
                      <p:cNvPr id="20485" name="Object 5"/>
                      <p:cNvPicPr>
                        <a:picLocks noChangeAspect="1" noChangeArrowheads="1"/>
                      </p:cNvPicPr>
                      <p:nvPr/>
                    </p:nvPicPr>
                    <p:blipFill>
                      <a:blip r:embed="rId5"/>
                      <a:srcRect/>
                      <a:stretch>
                        <a:fillRect/>
                      </a:stretch>
                    </p:blipFill>
                    <p:spPr bwMode="auto">
                      <a:xfrm>
                        <a:off x="2495550" y="2306638"/>
                        <a:ext cx="3073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Caution: Common Error 1</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Wrong Solution </a:t>
            </a:r>
            <a:r>
              <a:rPr lang="en-US" sz="2600" b="1" i="0" dirty="0">
                <a:solidFill>
                  <a:srgbClr val="000000"/>
                </a:solidFill>
              </a:rPr>
              <a:t>		</a:t>
            </a:r>
            <a:r>
              <a:rPr lang="en-US" sz="2600" b="1" dirty="0">
                <a:solidFill>
                  <a:srgbClr val="006600"/>
                </a:solidFill>
                <a:latin typeface="Calibri" pitchFamily="34" charset="0"/>
              </a:rPr>
              <a:t> Correct Solution</a:t>
            </a:r>
            <a:endParaRPr lang="en-US" sz="2600" i="0" dirty="0">
              <a:solidFill>
                <a:srgbClr val="000000"/>
              </a:solidFill>
            </a:endParaRPr>
          </a:p>
        </p:txBody>
      </p:sp>
      <p:graphicFrame>
        <p:nvGraphicFramePr>
          <p:cNvPr id="21511" name="Object 4"/>
          <p:cNvGraphicFramePr>
            <a:graphicFrameLocks noChangeAspect="1"/>
          </p:cNvGraphicFramePr>
          <p:nvPr/>
        </p:nvGraphicFramePr>
        <p:xfrm>
          <a:off x="700921" y="2566167"/>
          <a:ext cx="3708400" cy="1155700"/>
        </p:xfrm>
        <a:graphic>
          <a:graphicData uri="http://schemas.openxmlformats.org/presentationml/2006/ole">
            <mc:AlternateContent xmlns:mc="http://schemas.openxmlformats.org/markup-compatibility/2006">
              <mc:Choice xmlns:v="urn:schemas-microsoft-com:vml" Requires="v">
                <p:oleObj name="Equation" r:id="rId2" imgW="3708360" imgH="1155600" progId="Equation.DSMT4">
                  <p:embed/>
                </p:oleObj>
              </mc:Choice>
              <mc:Fallback>
                <p:oleObj name="Equation" r:id="rId2" imgW="3708360" imgH="1155600" progId="Equation.DSMT4">
                  <p:embed/>
                  <p:pic>
                    <p:nvPicPr>
                      <p:cNvPr id="21511"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921" y="2566167"/>
                        <a:ext cx="37084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2" name="Oval 8"/>
          <p:cNvSpPr>
            <a:spLocks noChangeArrowheads="1"/>
          </p:cNvSpPr>
          <p:nvPr/>
        </p:nvSpPr>
        <p:spPr bwMode="auto">
          <a:xfrm>
            <a:off x="4876800" y="3733800"/>
            <a:ext cx="3124200" cy="2133600"/>
          </a:xfrm>
          <a:prstGeom prst="ellipse">
            <a:avLst/>
          </a:prstGeom>
          <a:noFill/>
          <a:ln w="9525" algn="ctr">
            <a:noFill/>
            <a:round/>
            <a:headEnd/>
            <a:tailEnd/>
          </a:ln>
          <a:effectLst/>
        </p:spPr>
        <p:txBody>
          <a:bodyPr wrap="none" anchor="ctr">
            <a:spAutoFit/>
          </a:bodyPr>
          <a:lstStyle/>
          <a:p>
            <a:endParaRPr lang="en-US"/>
          </a:p>
        </p:txBody>
      </p:sp>
      <p:graphicFrame>
        <p:nvGraphicFramePr>
          <p:cNvPr id="21513" name="Object 5"/>
          <p:cNvGraphicFramePr>
            <a:graphicFrameLocks noChangeAspect="1"/>
          </p:cNvGraphicFramePr>
          <p:nvPr/>
        </p:nvGraphicFramePr>
        <p:xfrm>
          <a:off x="5191125" y="2374900"/>
          <a:ext cx="3124200" cy="1358900"/>
        </p:xfrm>
        <a:graphic>
          <a:graphicData uri="http://schemas.openxmlformats.org/presentationml/2006/ole">
            <mc:AlternateContent xmlns:mc="http://schemas.openxmlformats.org/markup-compatibility/2006">
              <mc:Choice xmlns:v="urn:schemas-microsoft-com:vml" Requires="v">
                <p:oleObj name="Equation" r:id="rId4" imgW="3124080" imgH="1358640" progId="Equation.DSMT4">
                  <p:embed/>
                </p:oleObj>
              </mc:Choice>
              <mc:Fallback>
                <p:oleObj name="Equation" r:id="rId4" imgW="3124080" imgH="1358640" progId="Equation.DSMT4">
                  <p:embed/>
                  <p:pic>
                    <p:nvPicPr>
                      <p:cNvPr id="21513" name="Object 5"/>
                      <p:cNvPicPr>
                        <a:picLocks noChangeAspect="1" noChangeArrowheads="1"/>
                      </p:cNvPicPr>
                      <p:nvPr/>
                    </p:nvPicPr>
                    <p:blipFill>
                      <a:blip r:embed="rId5"/>
                      <a:srcRect/>
                      <a:stretch>
                        <a:fillRect/>
                      </a:stretch>
                    </p:blipFill>
                    <p:spPr bwMode="auto">
                      <a:xfrm>
                        <a:off x="5191125" y="2374900"/>
                        <a:ext cx="3124200"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1315830" y="2532596"/>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39630" y="2532596"/>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125830" y="2355029"/>
            <a:ext cx="3276600" cy="14478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2" name="Object 6"/>
          <p:cNvGraphicFramePr>
            <a:graphicFrameLocks noChangeAspect="1"/>
          </p:cNvGraphicFramePr>
          <p:nvPr/>
        </p:nvGraphicFramePr>
        <p:xfrm>
          <a:off x="469940" y="3936179"/>
          <a:ext cx="4170362" cy="1397000"/>
        </p:xfrm>
        <a:graphic>
          <a:graphicData uri="http://schemas.openxmlformats.org/presentationml/2006/ole">
            <mc:AlternateContent xmlns:mc="http://schemas.openxmlformats.org/markup-compatibility/2006">
              <mc:Choice xmlns:v="urn:schemas-microsoft-com:vml" Requires="v">
                <p:oleObj name="Equation" r:id="rId6" imgW="4190760" imgH="1396800" progId="Equation.DSMT4">
                  <p:embed/>
                </p:oleObj>
              </mc:Choice>
              <mc:Fallback>
                <p:oleObj name="Equation" r:id="rId6" imgW="4190760" imgH="1396800" progId="Equation.DSMT4">
                  <p:embed/>
                  <p:pic>
                    <p:nvPicPr>
                      <p:cNvPr id="1434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940" y="3936179"/>
                        <a:ext cx="4170362" cy="139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956419" y="4006029"/>
          <a:ext cx="3594100" cy="1384300"/>
        </p:xfrm>
        <a:graphic>
          <a:graphicData uri="http://schemas.openxmlformats.org/presentationml/2006/ole">
            <mc:AlternateContent xmlns:mc="http://schemas.openxmlformats.org/markup-compatibility/2006">
              <mc:Choice xmlns:v="urn:schemas-microsoft-com:vml" Requires="v">
                <p:oleObj name="Equation" r:id="rId8" imgW="3593880" imgH="1384200" progId="Equation.DSMT4">
                  <p:embed/>
                </p:oleObj>
              </mc:Choice>
              <mc:Fallback>
                <p:oleObj name="Equation" r:id="rId8" imgW="3593880" imgH="1384200" progId="Equation.DSMT4">
                  <p:embed/>
                  <p:pic>
                    <p:nvPicPr>
                      <p:cNvPr id="14343"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6419" y="4006029"/>
                        <a:ext cx="35941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ounded Rectangle 14"/>
          <p:cNvSpPr/>
          <p:nvPr/>
        </p:nvSpPr>
        <p:spPr>
          <a:xfrm>
            <a:off x="4880452" y="3955229"/>
            <a:ext cx="3733800" cy="1524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V="1">
            <a:off x="1228165" y="4138109"/>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151965" y="4138109"/>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2636263640"/>
              </p:ext>
            </p:extLst>
          </p:nvPr>
        </p:nvGraphicFramePr>
        <p:xfrm>
          <a:off x="3467100" y="2063750"/>
          <a:ext cx="1765300" cy="863600"/>
        </p:xfrm>
        <a:graphic>
          <a:graphicData uri="http://schemas.openxmlformats.org/presentationml/2006/ole">
            <mc:AlternateContent xmlns:mc="http://schemas.openxmlformats.org/markup-compatibility/2006">
              <mc:Choice xmlns:v="urn:schemas-microsoft-com:vml" Requires="v">
                <p:oleObj name="Equation" r:id="rId2" imgW="1765080" imgH="863280" progId="Equation.DSMT4">
                  <p:embed/>
                </p:oleObj>
              </mc:Choice>
              <mc:Fallback>
                <p:oleObj name="Equation" r:id="rId2" imgW="1765080" imgH="863280" progId="Equation.DSMT4">
                  <p:embed/>
                  <p:pic>
                    <p:nvPicPr>
                      <p:cNvPr id="24580" name="Object 4"/>
                      <p:cNvPicPr>
                        <a:picLocks noChangeAspect="1" noChangeArrowheads="1"/>
                      </p:cNvPicPr>
                      <p:nvPr/>
                    </p:nvPicPr>
                    <p:blipFill>
                      <a:blip r:embed="rId3"/>
                      <a:srcRect/>
                      <a:stretch>
                        <a:fillRect/>
                      </a:stretch>
                    </p:blipFill>
                    <p:spPr bwMode="auto">
                      <a:xfrm>
                        <a:off x="3467100" y="2063750"/>
                        <a:ext cx="17653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19459"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1946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1946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19462"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19463"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19464"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19465"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19466"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19475"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r>
              <a:rPr lang="en-US" sz="3200" dirty="0"/>
              <a:t> 3</a:t>
            </a:r>
            <a:endParaRPr lang="en-US" sz="3200" dirty="0">
              <a:solidFill>
                <a:schemeClr val="accent1"/>
              </a:solidFill>
            </a:endParaRP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 3,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later, this form makes the results easier to add and subtract.  However, be aware that this form is just an option, and multiplying out the denominator is not an error.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052870"/>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 0.</a:t>
            </a:r>
          </a:p>
          <a:p>
            <a:endParaRPr lang="en-US" sz="28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Rational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933260504"/>
              </p:ext>
            </p:extLst>
          </p:nvPr>
        </p:nvGraphicFramePr>
        <p:xfrm>
          <a:off x="1257300" y="2190750"/>
          <a:ext cx="431800" cy="863600"/>
        </p:xfrm>
        <a:graphic>
          <a:graphicData uri="http://schemas.openxmlformats.org/presentationml/2006/ole">
            <mc:AlternateContent xmlns:mc="http://schemas.openxmlformats.org/markup-compatibility/2006">
              <mc:Choice xmlns:v="urn:schemas-microsoft-com:vml" Requires="v">
                <p:oleObj name="Equation" r:id="rId2" imgW="431640" imgH="863280" progId="Equation.DSMT4">
                  <p:embed/>
                </p:oleObj>
              </mc:Choice>
              <mc:Fallback>
                <p:oleObj name="Equation" r:id="rId2" imgW="431640" imgH="863280" progId="Equation.DSMT4">
                  <p:embed/>
                  <p:pic>
                    <p:nvPicPr>
                      <p:cNvPr id="6148" name="Object 4"/>
                      <p:cNvPicPr>
                        <a:picLocks noChangeAspect="1" noChangeArrowheads="1"/>
                      </p:cNvPicPr>
                      <p:nvPr/>
                    </p:nvPicPr>
                    <p:blipFill>
                      <a:blip r:embed="rId3"/>
                      <a:srcRect/>
                      <a:stretch>
                        <a:fillRect/>
                      </a:stretch>
                    </p:blipFill>
                    <p:spPr bwMode="auto">
                      <a:xfrm>
                        <a:off x="1257300" y="2190750"/>
                        <a:ext cx="4318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2379266340"/>
              </p:ext>
            </p:extLst>
          </p:nvPr>
        </p:nvGraphicFramePr>
        <p:xfrm>
          <a:off x="3397250" y="2074863"/>
          <a:ext cx="1968500" cy="863600"/>
        </p:xfrm>
        <a:graphic>
          <a:graphicData uri="http://schemas.openxmlformats.org/presentationml/2006/ole">
            <mc:AlternateContent xmlns:mc="http://schemas.openxmlformats.org/markup-compatibility/2006">
              <mc:Choice xmlns:v="urn:schemas-microsoft-com:vml" Requires="v">
                <p:oleObj name="Equation" r:id="rId2" imgW="1968480" imgH="863280" progId="Equation.DSMT4">
                  <p:embed/>
                </p:oleObj>
              </mc:Choice>
              <mc:Fallback>
                <p:oleObj name="Equation" r:id="rId2" imgW="1968480" imgH="863280" progId="Equation.DSMT4">
                  <p:embed/>
                  <p:pic>
                    <p:nvPicPr>
                      <p:cNvPr id="30724" name="Object 4"/>
                      <p:cNvPicPr>
                        <a:picLocks noChangeAspect="1" noChangeArrowheads="1"/>
                      </p:cNvPicPr>
                      <p:nvPr/>
                    </p:nvPicPr>
                    <p:blipFill>
                      <a:blip r:embed="rId3"/>
                      <a:srcRect/>
                      <a:stretch>
                        <a:fillRect/>
                      </a:stretch>
                    </p:blipFill>
                    <p:spPr bwMode="auto">
                      <a:xfrm>
                        <a:off x="3397250" y="2074863"/>
                        <a:ext cx="1968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3072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Dividing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32772"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2355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23557" name="Object 5"/>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2355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2355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2356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23561"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23562"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23563"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normAutofit/>
          </a:bodyPr>
          <a:lstStyle/>
          <a:p>
            <a:r>
              <a:rPr lang="en-US" sz="3100" dirty="0">
                <a:solidFill>
                  <a:schemeClr val="accent1"/>
                </a:solidFill>
              </a:rPr>
              <a:t>Example 5: Dividing Rational Expressions</a:t>
            </a:r>
            <a:r>
              <a:rPr lang="en-US" sz="3100" dirty="0"/>
              <a:t>—Slide 1</a:t>
            </a:r>
            <a:endParaRPr lang="en-US" sz="3100" dirty="0">
              <a:solidFill>
                <a:schemeClr val="accent1"/>
              </a:solidFill>
            </a:endParaRP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3379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2458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2458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normAutofit/>
          </a:bodyPr>
          <a:lstStyle/>
          <a:p>
            <a:r>
              <a:rPr lang="en-US" sz="3100" dirty="0">
                <a:solidFill>
                  <a:schemeClr val="accent1"/>
                </a:solidFill>
              </a:rPr>
              <a:t>Example 5: Division Rational Expressions</a:t>
            </a:r>
            <a:r>
              <a:rPr lang="en-US" sz="3100" dirty="0"/>
              <a:t>—Slide 2</a:t>
            </a:r>
            <a:endParaRPr lang="en-US" sz="3100" dirty="0">
              <a:solidFill>
                <a:schemeClr val="accent1"/>
              </a:solidFill>
            </a:endParaRP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24582"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24583"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24584" name="Object 8"/>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Find the prime factorization of each number. </a:t>
            </a:r>
          </a:p>
          <a:p>
            <a:pPr marL="514350" indent="-514350">
              <a:buFont typeface="+mj-lt"/>
              <a:buAutoNum type="arabicPeriod"/>
            </a:pPr>
            <a:r>
              <a:rPr lang="en-US" sz="2800" dirty="0">
                <a:solidFill>
                  <a:srgbClr val="000000"/>
                </a:solidFill>
              </a:rPr>
              <a:t>List the prime factors that appear in any one of the prime factorizations. </a:t>
            </a:r>
          </a:p>
          <a:p>
            <a:pPr marL="514350" indent="-514350">
              <a:buFont typeface="+mj-lt"/>
              <a:buAutoNum type="arabicPeriod"/>
            </a:pPr>
            <a:r>
              <a:rPr lang="en-US" sz="2800" dirty="0">
                <a:solidFill>
                  <a:srgbClr val="000000"/>
                </a:solidFill>
              </a:rPr>
              <a:t>Find the product of these primes using each prime the most number of times it appears in any one of the prime factorizations. </a:t>
            </a: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Procedure: Finding the LCM of a Set of Counting Numbers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Finding the LCM of a Set of Counting Numbers </a:t>
            </a:r>
          </a:p>
        </p:txBody>
      </p:sp>
      <p:sp>
        <p:nvSpPr>
          <p:cNvPr id="3" name="Content Placeholder 2"/>
          <p:cNvSpPr>
            <a:spLocks noGrp="1"/>
          </p:cNvSpPr>
          <p:nvPr>
            <p:ph idx="1"/>
          </p:nvPr>
        </p:nvSpPr>
        <p:spPr/>
        <p:txBody>
          <a:bodyPr>
            <a:noAutofit/>
          </a:bodyPr>
          <a:lstStyle/>
          <a:p>
            <a:r>
              <a:rPr lang="en-US" dirty="0"/>
              <a:t>Find the LCM of 15, 18, and 45. </a:t>
            </a:r>
          </a:p>
          <a:p>
            <a:r>
              <a:rPr lang="en-US" b="1" dirty="0"/>
              <a:t>Solution </a:t>
            </a:r>
          </a:p>
          <a:p>
            <a:r>
              <a:rPr lang="en-US" b="1" dirty="0"/>
              <a:t>Step 1:</a:t>
            </a:r>
            <a:r>
              <a:rPr lang="en-US" dirty="0"/>
              <a:t> Prime factorizations: </a:t>
            </a:r>
          </a:p>
          <a:p>
            <a:endParaRPr lang="en-US" dirty="0"/>
          </a:p>
          <a:p>
            <a:endParaRPr lang="en-US" dirty="0"/>
          </a:p>
          <a:p>
            <a:endParaRPr lang="en-US" dirty="0"/>
          </a:p>
          <a:p>
            <a:r>
              <a:rPr lang="en-US" b="1" dirty="0"/>
              <a:t>Step 2:  </a:t>
            </a:r>
            <a:r>
              <a:rPr lang="en-US" dirty="0"/>
              <a:t>2, 3, and 5 are the only prime factors. </a:t>
            </a:r>
          </a:p>
          <a:p>
            <a:r>
              <a:rPr lang="en-US" b="1" dirty="0"/>
              <a:t>Step 3:  </a:t>
            </a:r>
            <a:r>
              <a:rPr lang="en-US" dirty="0"/>
              <a:t>Using the most of each factor in any one prime factorization we have LCM = </a:t>
            </a:r>
            <a:endParaRPr lang="en-US" b="1" dirty="0"/>
          </a:p>
          <a:p>
            <a:endParaRPr lang="en-US" dirty="0"/>
          </a:p>
          <a:p>
            <a:endParaRPr lang="en-US" dirty="0"/>
          </a:p>
        </p:txBody>
      </p:sp>
      <p:graphicFrame>
        <p:nvGraphicFramePr>
          <p:cNvPr id="52226" name="Object 2"/>
          <p:cNvGraphicFramePr>
            <a:graphicFrameLocks noChangeAspect="1"/>
          </p:cNvGraphicFramePr>
          <p:nvPr/>
        </p:nvGraphicFramePr>
        <p:xfrm>
          <a:off x="1464578" y="2879288"/>
          <a:ext cx="3670300" cy="330200"/>
        </p:xfrm>
        <a:graphic>
          <a:graphicData uri="http://schemas.openxmlformats.org/presentationml/2006/ole">
            <mc:AlternateContent xmlns:mc="http://schemas.openxmlformats.org/markup-compatibility/2006">
              <mc:Choice xmlns:v="urn:schemas-microsoft-com:vml" Requires="v">
                <p:oleObj name="Equation" r:id="rId2" imgW="3670200" imgH="330120" progId="Equation.DSMT4">
                  <p:embed/>
                </p:oleObj>
              </mc:Choice>
              <mc:Fallback>
                <p:oleObj name="Equation" r:id="rId2" imgW="3670200" imgH="330120" progId="Equation.DSMT4">
                  <p:embed/>
                  <p:pic>
                    <p:nvPicPr>
                      <p:cNvPr id="522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4578" y="2879288"/>
                        <a:ext cx="3670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1447800" y="3361655"/>
          <a:ext cx="3835400" cy="330200"/>
        </p:xfrm>
        <a:graphic>
          <a:graphicData uri="http://schemas.openxmlformats.org/presentationml/2006/ole">
            <mc:AlternateContent xmlns:mc="http://schemas.openxmlformats.org/markup-compatibility/2006">
              <mc:Choice xmlns:v="urn:schemas-microsoft-com:vml" Requires="v">
                <p:oleObj name="Equation" r:id="rId4" imgW="3835080" imgH="330120" progId="Equation.DSMT4">
                  <p:embed/>
                </p:oleObj>
              </mc:Choice>
              <mc:Fallback>
                <p:oleObj name="Equation" r:id="rId4" imgW="3835080" imgH="330120" progId="Equation.DSMT4">
                  <p:embed/>
                  <p:pic>
                    <p:nvPicPr>
                      <p:cNvPr id="522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3361655"/>
                        <a:ext cx="383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1422400" y="3844022"/>
          <a:ext cx="3835400" cy="330200"/>
        </p:xfrm>
        <a:graphic>
          <a:graphicData uri="http://schemas.openxmlformats.org/presentationml/2006/ole">
            <mc:AlternateContent xmlns:mc="http://schemas.openxmlformats.org/markup-compatibility/2006">
              <mc:Choice xmlns:v="urn:schemas-microsoft-com:vml" Requires="v">
                <p:oleObj name="Equation" r:id="rId6" imgW="3835080" imgH="330120" progId="Equation.DSMT4">
                  <p:embed/>
                </p:oleObj>
              </mc:Choice>
              <mc:Fallback>
                <p:oleObj name="Equation" r:id="rId6" imgW="3835080" imgH="330120" progId="Equation.DSMT4">
                  <p:embed/>
                  <p:pic>
                    <p:nvPicPr>
                      <p:cNvPr id="52228" name="Object 4"/>
                      <p:cNvPicPr>
                        <a:picLocks noChangeAspect="1" noChangeArrowheads="1"/>
                      </p:cNvPicPr>
                      <p:nvPr/>
                    </p:nvPicPr>
                    <p:blipFill>
                      <a:blip r:embed="rId7"/>
                      <a:srcRect/>
                      <a:stretch>
                        <a:fillRect/>
                      </a:stretch>
                    </p:blipFill>
                    <p:spPr bwMode="auto">
                      <a:xfrm>
                        <a:off x="1422400" y="3844022"/>
                        <a:ext cx="383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4686244" y="5410200"/>
          <a:ext cx="1917700" cy="292100"/>
        </p:xfrm>
        <a:graphic>
          <a:graphicData uri="http://schemas.openxmlformats.org/presentationml/2006/ole">
            <mc:AlternateContent xmlns:mc="http://schemas.openxmlformats.org/markup-compatibility/2006">
              <mc:Choice xmlns:v="urn:schemas-microsoft-com:vml" Requires="v">
                <p:oleObj name="Equation" r:id="rId8" imgW="1917360" imgH="291960" progId="Equation.DSMT4">
                  <p:embed/>
                </p:oleObj>
              </mc:Choice>
              <mc:Fallback>
                <p:oleObj name="Equation" r:id="rId8" imgW="1917360" imgH="291960" progId="Equation.DSMT4">
                  <p:embed/>
                  <p:pic>
                    <p:nvPicPr>
                      <p:cNvPr id="52229" name="Object 5"/>
                      <p:cNvPicPr>
                        <a:picLocks noChangeAspect="1" noChangeArrowheads="1"/>
                      </p:cNvPicPr>
                      <p:nvPr/>
                    </p:nvPicPr>
                    <p:blipFill>
                      <a:blip r:embed="rId9"/>
                      <a:srcRect/>
                      <a:stretch>
                        <a:fillRect/>
                      </a:stretch>
                    </p:blipFill>
                    <p:spPr bwMode="auto">
                      <a:xfrm>
                        <a:off x="4686244" y="5410200"/>
                        <a:ext cx="191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Fractions with Different Denominators </a:t>
            </a:r>
          </a:p>
        </p:txBody>
      </p:sp>
      <p:sp>
        <p:nvSpPr>
          <p:cNvPr id="3" name="Content Placeholder 2"/>
          <p:cNvSpPr>
            <a:spLocks noGrp="1"/>
          </p:cNvSpPr>
          <p:nvPr>
            <p:ph idx="1"/>
          </p:nvPr>
        </p:nvSpPr>
        <p:spPr/>
        <p:txBody>
          <a:bodyPr/>
          <a:lstStyle/>
          <a:p>
            <a:r>
              <a:rPr lang="en-US" dirty="0"/>
              <a:t>Add:</a:t>
            </a:r>
          </a:p>
          <a:p>
            <a:pPr>
              <a:spcBef>
                <a:spcPts val="1800"/>
              </a:spcBef>
            </a:pPr>
            <a:r>
              <a:rPr lang="en-US" b="1" dirty="0"/>
              <a:t>Solution</a:t>
            </a:r>
          </a:p>
          <a:p>
            <a:pPr>
              <a:spcBef>
                <a:spcPts val="600"/>
              </a:spcBef>
            </a:pPr>
            <a:r>
              <a:rPr lang="en-US" dirty="0"/>
              <a:t>Find the LCD.</a:t>
            </a:r>
          </a:p>
          <a:p>
            <a:pPr>
              <a:spcBef>
                <a:spcPts val="600"/>
              </a:spcBef>
            </a:pPr>
            <a:endParaRPr lang="en-US" dirty="0"/>
          </a:p>
          <a:p>
            <a:pPr>
              <a:spcBef>
                <a:spcPts val="600"/>
              </a:spcBef>
            </a:pPr>
            <a:endParaRPr lang="en-US" dirty="0"/>
          </a:p>
          <a:p>
            <a:pPr>
              <a:spcBef>
                <a:spcPts val="600"/>
              </a:spcBef>
            </a:pPr>
            <a:endParaRPr lang="en-US" dirty="0"/>
          </a:p>
          <a:p>
            <a:pPr>
              <a:spcBef>
                <a:spcPts val="600"/>
              </a:spcBef>
            </a:pPr>
            <a:r>
              <a:rPr lang="en-US" dirty="0"/>
              <a:t>Add by using the LCD.</a:t>
            </a:r>
          </a:p>
        </p:txBody>
      </p:sp>
      <p:graphicFrame>
        <p:nvGraphicFramePr>
          <p:cNvPr id="53250" name="Object 2"/>
          <p:cNvGraphicFramePr>
            <a:graphicFrameLocks noChangeAspect="1"/>
          </p:cNvGraphicFramePr>
          <p:nvPr/>
        </p:nvGraphicFramePr>
        <p:xfrm>
          <a:off x="1303789" y="1143000"/>
          <a:ext cx="1511300" cy="838200"/>
        </p:xfrm>
        <a:graphic>
          <a:graphicData uri="http://schemas.openxmlformats.org/presentationml/2006/ole">
            <mc:AlternateContent xmlns:mc="http://schemas.openxmlformats.org/markup-compatibility/2006">
              <mc:Choice xmlns:v="urn:schemas-microsoft-com:vml" Requires="v">
                <p:oleObj name="Equation" r:id="rId2" imgW="1511280" imgH="838080" progId="Equation.DSMT4">
                  <p:embed/>
                </p:oleObj>
              </mc:Choice>
              <mc:Fallback>
                <p:oleObj name="Equation" r:id="rId2" imgW="1511280" imgH="838080" progId="Equation.DSMT4">
                  <p:embed/>
                  <p:pic>
                    <p:nvPicPr>
                      <p:cNvPr id="5325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3789" y="11430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914400" y="3031222"/>
          <a:ext cx="1333500" cy="1358900"/>
        </p:xfrm>
        <a:graphic>
          <a:graphicData uri="http://schemas.openxmlformats.org/presentationml/2006/ole">
            <mc:AlternateContent xmlns:mc="http://schemas.openxmlformats.org/markup-compatibility/2006">
              <mc:Choice xmlns:v="urn:schemas-microsoft-com:vml" Requires="v">
                <p:oleObj name="Equation" r:id="rId4" imgW="1333440" imgH="1358640" progId="Equation.DSMT4">
                  <p:embed/>
                </p:oleObj>
              </mc:Choice>
              <mc:Fallback>
                <p:oleObj name="Equation" r:id="rId4" imgW="1333440" imgH="1358640" progId="Equation.DSMT4">
                  <p:embed/>
                  <p:pic>
                    <p:nvPicPr>
                      <p:cNvPr id="5428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3031222"/>
                        <a:ext cx="13335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2700789" y="3534678"/>
          <a:ext cx="2717800" cy="292100"/>
        </p:xfrm>
        <a:graphic>
          <a:graphicData uri="http://schemas.openxmlformats.org/presentationml/2006/ole">
            <mc:AlternateContent xmlns:mc="http://schemas.openxmlformats.org/markup-compatibility/2006">
              <mc:Choice xmlns:v="urn:schemas-microsoft-com:vml" Requires="v">
                <p:oleObj name="Equation" r:id="rId6" imgW="2717640" imgH="291960" progId="Equation.DSMT4">
                  <p:embed/>
                </p:oleObj>
              </mc:Choice>
              <mc:Fallback>
                <p:oleObj name="Equation" r:id="rId6" imgW="2717640" imgH="291960" progId="Equation.DSMT4">
                  <p:embed/>
                  <p:pic>
                    <p:nvPicPr>
                      <p:cNvPr id="54281"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00789" y="3534678"/>
                        <a:ext cx="271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ight Brace 13"/>
          <p:cNvSpPr/>
          <p:nvPr/>
        </p:nvSpPr>
        <p:spPr>
          <a:xfrm>
            <a:off x="2362200" y="3031222"/>
            <a:ext cx="228600" cy="12954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54283" name="Object 11"/>
          <p:cNvGraphicFramePr>
            <a:graphicFrameLocks noChangeAspect="1"/>
          </p:cNvGraphicFramePr>
          <p:nvPr/>
        </p:nvGraphicFramePr>
        <p:xfrm>
          <a:off x="727745" y="5029200"/>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54283"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45" y="5029200"/>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3598178" y="5029200"/>
          <a:ext cx="2159000" cy="838200"/>
        </p:xfrm>
        <a:graphic>
          <a:graphicData uri="http://schemas.openxmlformats.org/presentationml/2006/ole">
            <mc:AlternateContent xmlns:mc="http://schemas.openxmlformats.org/markup-compatibility/2006">
              <mc:Choice xmlns:v="urn:schemas-microsoft-com:vml" Requires="v">
                <p:oleObj name="Equation" r:id="rId10" imgW="2158920" imgH="838080" progId="Equation.DSMT4">
                  <p:embed/>
                </p:oleObj>
              </mc:Choice>
              <mc:Fallback>
                <p:oleObj name="Equation" r:id="rId10" imgW="2158920" imgH="838080" progId="Equation.DSMT4">
                  <p:embed/>
                  <p:pic>
                    <p:nvPicPr>
                      <p:cNvPr id="54284"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98178" y="5029200"/>
                        <a:ext cx="215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5791200" y="5029200"/>
          <a:ext cx="1854200" cy="838200"/>
        </p:xfrm>
        <a:graphic>
          <a:graphicData uri="http://schemas.openxmlformats.org/presentationml/2006/ole">
            <mc:AlternateContent xmlns:mc="http://schemas.openxmlformats.org/markup-compatibility/2006">
              <mc:Choice xmlns:v="urn:schemas-microsoft-com:vml" Requires="v">
                <p:oleObj name="Equation" r:id="rId12" imgW="1854000" imgH="838080" progId="Equation.DSMT4">
                  <p:embed/>
                </p:oleObj>
              </mc:Choice>
              <mc:Fallback>
                <p:oleObj name="Equation" r:id="rId12" imgW="1854000" imgH="838080" progId="Equation.DSMT4">
                  <p:embed/>
                  <p:pic>
                    <p:nvPicPr>
                      <p:cNvPr id="54285"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1200" y="5029200"/>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7734300" y="5029200"/>
          <a:ext cx="723900" cy="838200"/>
        </p:xfrm>
        <a:graphic>
          <a:graphicData uri="http://schemas.openxmlformats.org/presentationml/2006/ole">
            <mc:AlternateContent xmlns:mc="http://schemas.openxmlformats.org/markup-compatibility/2006">
              <mc:Choice xmlns:v="urn:schemas-microsoft-com:vml" Requires="v">
                <p:oleObj name="Equation" r:id="rId14" imgW="723600" imgH="838080" progId="Equation.DSMT4">
                  <p:embed/>
                </p:oleObj>
              </mc:Choice>
              <mc:Fallback>
                <p:oleObj name="Equation" r:id="rId14" imgW="723600" imgH="838080" progId="Equation.DSMT4">
                  <p:embed/>
                  <p:pic>
                    <p:nvPicPr>
                      <p:cNvPr id="54286" name="Object 14"/>
                      <p:cNvPicPr>
                        <a:picLocks noChangeAspect="1" noChangeArrowheads="1"/>
                      </p:cNvPicPr>
                      <p:nvPr/>
                    </p:nvPicPr>
                    <p:blipFill>
                      <a:blip r:embed="rId15"/>
                      <a:srcRect/>
                      <a:stretch>
                        <a:fillRect/>
                      </a:stretch>
                    </p:blipFill>
                    <p:spPr bwMode="auto">
                      <a:xfrm>
                        <a:off x="7734300" y="50292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Finding the LCM of a Set of Polynomials</a:t>
            </a: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rgbClr val="000000"/>
                </a:solidFill>
              </a:rPr>
              <a:t>Completely factor each polynomial (including prime factors for numerical factors). </a:t>
            </a:r>
          </a:p>
          <a:p>
            <a:pPr marL="514350" indent="-514350">
              <a:buFont typeface="+mj-lt"/>
              <a:buAutoNum type="arabicPeriod"/>
            </a:pPr>
            <a:r>
              <a:rPr lang="en-US" dirty="0">
                <a:solidFill>
                  <a:srgbClr val="000000"/>
                </a:solidFill>
              </a:rPr>
              <a:t>Form the product of all factors that appear, using each factor the most number of times it appears in any one polynomial. </a:t>
            </a:r>
            <a:endParaRPr lang="en-US" b="1"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Finding the LCM of Polynomials</a:t>
            </a:r>
          </a:p>
        </p:txBody>
      </p:sp>
      <p:sp>
        <p:nvSpPr>
          <p:cNvPr id="3" name="Content Placeholder 2"/>
          <p:cNvSpPr>
            <a:spLocks noGrp="1"/>
          </p:cNvSpPr>
          <p:nvPr>
            <p:ph idx="1"/>
          </p:nvPr>
        </p:nvSpPr>
        <p:spPr/>
        <p:txBody>
          <a:bodyPr/>
          <a:lstStyle/>
          <a:p>
            <a:r>
              <a:rPr lang="en-US" dirty="0"/>
              <a:t>Find the LCM of the polynomials </a:t>
            </a:r>
            <a:r>
              <a:rPr lang="es-ES" i="1" dirty="0">
                <a:solidFill>
                  <a:srgbClr val="0000FF"/>
                </a:solidFill>
              </a:rPr>
              <a:t>y</a:t>
            </a:r>
            <a:r>
              <a:rPr lang="es-ES" baseline="30000" dirty="0">
                <a:solidFill>
                  <a:srgbClr val="0000FF"/>
                </a:solidFill>
              </a:rPr>
              <a:t>2</a:t>
            </a:r>
            <a:r>
              <a:rPr lang="es-ES" dirty="0">
                <a:solidFill>
                  <a:srgbClr val="0000FF"/>
                </a:solidFill>
              </a:rPr>
              <a:t> + 10</a:t>
            </a:r>
            <a:r>
              <a:rPr lang="es-ES" i="1" dirty="0">
                <a:solidFill>
                  <a:srgbClr val="0000FF"/>
                </a:solidFill>
              </a:rPr>
              <a:t>y</a:t>
            </a:r>
            <a:r>
              <a:rPr lang="es-ES" dirty="0">
                <a:solidFill>
                  <a:srgbClr val="0000FF"/>
                </a:solidFill>
              </a:rPr>
              <a:t> + 25</a:t>
            </a:r>
            <a:r>
              <a:rPr lang="es-ES" dirty="0"/>
              <a:t>, </a:t>
            </a:r>
            <a:br>
              <a:rPr lang="es-ES" dirty="0"/>
            </a:br>
            <a:r>
              <a:rPr lang="es-ES" dirty="0">
                <a:solidFill>
                  <a:srgbClr val="0000FF"/>
                </a:solidFill>
              </a:rPr>
              <a:t>3</a:t>
            </a:r>
            <a:r>
              <a:rPr lang="es-ES" i="1" dirty="0">
                <a:solidFill>
                  <a:srgbClr val="0000FF"/>
                </a:solidFill>
              </a:rPr>
              <a:t>y</a:t>
            </a:r>
            <a:r>
              <a:rPr lang="es-ES" baseline="30000" dirty="0">
                <a:solidFill>
                  <a:srgbClr val="0000FF"/>
                </a:solidFill>
              </a:rPr>
              <a:t>2</a:t>
            </a:r>
            <a:r>
              <a:rPr lang="es-ES" dirty="0">
                <a:solidFill>
                  <a:srgbClr val="0000FF"/>
                </a:solidFill>
              </a:rPr>
              <a:t> + 15</a:t>
            </a:r>
            <a:r>
              <a:rPr lang="es-ES" i="1" dirty="0">
                <a:solidFill>
                  <a:srgbClr val="0000FF"/>
                </a:solidFill>
              </a:rPr>
              <a:t>y</a:t>
            </a:r>
            <a:r>
              <a:rPr lang="es-ES" dirty="0"/>
              <a:t>, and </a:t>
            </a:r>
            <a:r>
              <a:rPr lang="es-ES" dirty="0">
                <a:solidFill>
                  <a:srgbClr val="0000FF"/>
                </a:solidFill>
              </a:rPr>
              <a:t>5</a:t>
            </a:r>
            <a:r>
              <a:rPr lang="es-ES" i="1" dirty="0">
                <a:solidFill>
                  <a:srgbClr val="0000FF"/>
                </a:solidFill>
              </a:rPr>
              <a:t>y</a:t>
            </a:r>
            <a:r>
              <a:rPr lang="es-ES" dirty="0">
                <a:solidFill>
                  <a:srgbClr val="0000FF"/>
                </a:solidFill>
              </a:rPr>
              <a:t> − 25</a:t>
            </a:r>
            <a:r>
              <a:rPr lang="es-ES" dirty="0"/>
              <a:t>.</a:t>
            </a:r>
            <a:endParaRPr lang="en-US" dirty="0"/>
          </a:p>
          <a:p>
            <a:r>
              <a:rPr lang="en-US" b="1" dirty="0"/>
              <a:t>Solution</a:t>
            </a:r>
            <a:endParaRPr lang="en-US" dirty="0"/>
          </a:p>
        </p:txBody>
      </p:sp>
      <p:graphicFrame>
        <p:nvGraphicFramePr>
          <p:cNvPr id="55299" name="Object 3"/>
          <p:cNvGraphicFramePr>
            <a:graphicFrameLocks noChangeAspect="1"/>
          </p:cNvGraphicFramePr>
          <p:nvPr/>
        </p:nvGraphicFramePr>
        <p:xfrm>
          <a:off x="744756" y="2819400"/>
          <a:ext cx="2946400" cy="520700"/>
        </p:xfrm>
        <a:graphic>
          <a:graphicData uri="http://schemas.openxmlformats.org/presentationml/2006/ole">
            <mc:AlternateContent xmlns:mc="http://schemas.openxmlformats.org/markup-compatibility/2006">
              <mc:Choice xmlns:v="urn:schemas-microsoft-com:vml" Requires="v">
                <p:oleObj name="Equation" r:id="rId2" imgW="2946240" imgH="520560" progId="Equation.DSMT4">
                  <p:embed/>
                </p:oleObj>
              </mc:Choice>
              <mc:Fallback>
                <p:oleObj name="Equation" r:id="rId2" imgW="2946240" imgH="520560" progId="Equation.DSMT4">
                  <p:embed/>
                  <p:pic>
                    <p:nvPicPr>
                      <p:cNvPr id="55299"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756" y="2819400"/>
                        <a:ext cx="2946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nvGraphicFramePr>
        <p:xfrm>
          <a:off x="744756" y="3454400"/>
          <a:ext cx="2743200" cy="469900"/>
        </p:xfrm>
        <a:graphic>
          <a:graphicData uri="http://schemas.openxmlformats.org/presentationml/2006/ole">
            <mc:AlternateContent xmlns:mc="http://schemas.openxmlformats.org/markup-compatibility/2006">
              <mc:Choice xmlns:v="urn:schemas-microsoft-com:vml" Requires="v">
                <p:oleObj name="Equation" r:id="rId4" imgW="2743200" imgH="469800" progId="Equation.DSMT4">
                  <p:embed/>
                </p:oleObj>
              </mc:Choice>
              <mc:Fallback>
                <p:oleObj name="Equation" r:id="rId4" imgW="2743200" imgH="469800" progId="Equation.DSMT4">
                  <p:embed/>
                  <p:pic>
                    <p:nvPicPr>
                      <p:cNvPr id="5530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4756" y="3454400"/>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3742888" y="2819400"/>
            <a:ext cx="227901" cy="16002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55302" name="Object 6"/>
          <p:cNvGraphicFramePr>
            <a:graphicFrameLocks noChangeAspect="1"/>
          </p:cNvGraphicFramePr>
          <p:nvPr/>
        </p:nvGraphicFramePr>
        <p:xfrm>
          <a:off x="4152900" y="3342591"/>
          <a:ext cx="3619500" cy="533400"/>
        </p:xfrm>
        <a:graphic>
          <a:graphicData uri="http://schemas.openxmlformats.org/presentationml/2006/ole">
            <mc:AlternateContent xmlns:mc="http://schemas.openxmlformats.org/markup-compatibility/2006">
              <mc:Choice xmlns:v="urn:schemas-microsoft-com:vml" Requires="v">
                <p:oleObj name="Equation" r:id="rId6" imgW="3619440" imgH="533160" progId="Equation.DSMT4">
                  <p:embed/>
                </p:oleObj>
              </mc:Choice>
              <mc:Fallback>
                <p:oleObj name="Equation" r:id="rId6" imgW="3619440" imgH="533160" progId="Equation.DSMT4">
                  <p:embed/>
                  <p:pic>
                    <p:nvPicPr>
                      <p:cNvPr id="5530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52900" y="3342591"/>
                        <a:ext cx="3619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4842778" y="3902978"/>
          <a:ext cx="2794000" cy="533400"/>
        </p:xfrm>
        <a:graphic>
          <a:graphicData uri="http://schemas.openxmlformats.org/presentationml/2006/ole">
            <mc:AlternateContent xmlns:mc="http://schemas.openxmlformats.org/markup-compatibility/2006">
              <mc:Choice xmlns:v="urn:schemas-microsoft-com:vml" Requires="v">
                <p:oleObj name="Equation" r:id="rId8" imgW="2793960" imgH="533160" progId="Equation.DSMT4">
                  <p:embed/>
                </p:oleObj>
              </mc:Choice>
              <mc:Fallback>
                <p:oleObj name="Equation" r:id="rId8" imgW="2793960" imgH="533160" progId="Equation.DSMT4">
                  <p:embed/>
                  <p:pic>
                    <p:nvPicPr>
                      <p:cNvPr id="55303"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42778" y="3902978"/>
                        <a:ext cx="2794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6" name="Object 4"/>
          <p:cNvGraphicFramePr>
            <a:graphicFrameLocks noChangeAspect="1"/>
          </p:cNvGraphicFramePr>
          <p:nvPr/>
        </p:nvGraphicFramePr>
        <p:xfrm>
          <a:off x="744756" y="4038600"/>
          <a:ext cx="2286000" cy="444500"/>
        </p:xfrm>
        <a:graphic>
          <a:graphicData uri="http://schemas.openxmlformats.org/presentationml/2006/ole">
            <mc:AlternateContent xmlns:mc="http://schemas.openxmlformats.org/markup-compatibility/2006">
              <mc:Choice xmlns:v="urn:schemas-microsoft-com:vml" Requires="v">
                <p:oleObj name="Equation" r:id="rId10" imgW="2286000" imgH="444240" progId="Equation.DSMT4">
                  <p:embed/>
                </p:oleObj>
              </mc:Choice>
              <mc:Fallback>
                <p:oleObj name="Equation" r:id="rId10" imgW="2286000" imgH="444240" progId="Equation.DSMT4">
                  <p:embed/>
                  <p:pic>
                    <p:nvPicPr>
                      <p:cNvPr id="56326"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4756" y="4038600"/>
                        <a:ext cx="228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Writing Equivalent Rational Expressions</a:t>
            </a:r>
            <a:r>
              <a:rPr lang="en-US" sz="3200" dirty="0"/>
              <a:t>—Slide 1</a:t>
            </a:r>
            <a:endParaRPr lang="en-US" dirty="0"/>
          </a:p>
        </p:txBody>
      </p:sp>
      <p:sp>
        <p:nvSpPr>
          <p:cNvPr id="3" name="Content Placeholder 2"/>
          <p:cNvSpPr>
            <a:spLocks noGrp="1"/>
          </p:cNvSpPr>
          <p:nvPr>
            <p:ph idx="1"/>
          </p:nvPr>
        </p:nvSpPr>
        <p:spPr/>
        <p:txBody>
          <a:bodyPr>
            <a:normAutofit fontScale="92500"/>
          </a:bodyPr>
          <a:lstStyle/>
          <a:p>
            <a:r>
              <a:rPr lang="en-US" dirty="0"/>
              <a:t>Find the missing numerator that will make the rational expressions equivalent. </a:t>
            </a:r>
          </a:p>
          <a:p>
            <a:endParaRPr lang="en-US" dirty="0"/>
          </a:p>
          <a:p>
            <a:endParaRPr lang="en-US" b="1" dirty="0"/>
          </a:p>
          <a:p>
            <a:r>
              <a:rPr lang="en-US" b="1" dirty="0"/>
              <a:t>Solution </a:t>
            </a:r>
          </a:p>
          <a:p>
            <a:pPr>
              <a:lnSpc>
                <a:spcPct val="150000"/>
              </a:lnSpc>
            </a:pPr>
            <a:r>
              <a:rPr lang="en-US" dirty="0"/>
              <a:t>The denominator on the right is already factored and </a:t>
            </a:r>
          </a:p>
          <a:p>
            <a:pPr>
              <a:lnSpc>
                <a:spcPct val="150000"/>
              </a:lnSpc>
            </a:pPr>
            <a:r>
              <a:rPr lang="en-US" dirty="0"/>
              <a:t>we see that we need to multiply by                        to get </a:t>
            </a:r>
          </a:p>
          <a:p>
            <a:pPr>
              <a:lnSpc>
                <a:spcPct val="150000"/>
              </a:lnSpc>
            </a:pPr>
            <a:r>
              <a:rPr lang="en-US" dirty="0"/>
              <a:t>the equivalent expression with the desired denominator. </a:t>
            </a:r>
          </a:p>
        </p:txBody>
      </p:sp>
      <p:graphicFrame>
        <p:nvGraphicFramePr>
          <p:cNvPr id="59394" name="Object 2"/>
          <p:cNvGraphicFramePr>
            <a:graphicFrameLocks noChangeAspect="1"/>
          </p:cNvGraphicFramePr>
          <p:nvPr/>
        </p:nvGraphicFramePr>
        <p:xfrm>
          <a:off x="2609850" y="2256790"/>
          <a:ext cx="3924300" cy="876300"/>
        </p:xfrm>
        <a:graphic>
          <a:graphicData uri="http://schemas.openxmlformats.org/presentationml/2006/ole">
            <mc:AlternateContent xmlns:mc="http://schemas.openxmlformats.org/markup-compatibility/2006">
              <mc:Choice xmlns:v="urn:schemas-microsoft-com:vml" Requires="v">
                <p:oleObj name="Equation" r:id="rId2" imgW="3924000" imgH="876240" progId="Equation.DSMT4">
                  <p:embed/>
                </p:oleObj>
              </mc:Choice>
              <mc:Fallback>
                <p:oleObj name="Equation" r:id="rId2" imgW="3924000" imgH="876240" progId="Equation.DSMT4">
                  <p:embed/>
                  <p:pic>
                    <p:nvPicPr>
                      <p:cNvPr id="59394"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850" y="2256790"/>
                        <a:ext cx="3924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395" name="Object 3"/>
          <p:cNvGraphicFramePr>
            <a:graphicFrameLocks noChangeAspect="1"/>
          </p:cNvGraphicFramePr>
          <p:nvPr/>
        </p:nvGraphicFramePr>
        <p:xfrm>
          <a:off x="5366273" y="4193092"/>
          <a:ext cx="1562100" cy="927100"/>
        </p:xfrm>
        <a:graphic>
          <a:graphicData uri="http://schemas.openxmlformats.org/presentationml/2006/ole">
            <mc:AlternateContent xmlns:mc="http://schemas.openxmlformats.org/markup-compatibility/2006">
              <mc:Choice xmlns:v="urn:schemas-microsoft-com:vml" Requires="v">
                <p:oleObj name="Equation" r:id="rId4" imgW="1562040" imgH="927000" progId="Equation.DSMT4">
                  <p:embed/>
                </p:oleObj>
              </mc:Choice>
              <mc:Fallback>
                <p:oleObj name="Equation" r:id="rId4" imgW="1562040" imgH="927000" progId="Equation.DSMT4">
                  <p:embed/>
                  <p:pic>
                    <p:nvPicPr>
                      <p:cNvPr id="5939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6273" y="4193092"/>
                        <a:ext cx="1562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Restrictions on the Variable</a:t>
            </a:r>
            <a:r>
              <a:rPr lang="en-US" sz="3200" dirty="0"/>
              <a:t>—Slide 1</a:t>
            </a:r>
            <a:endParaRPr lang="en-US" sz="3200" dirty="0">
              <a:solidFill>
                <a:schemeClr val="accent1"/>
              </a:solidFill>
            </a:endParaRPr>
          </a:p>
        </p:txBody>
      </p:sp>
      <p:sp>
        <p:nvSpPr>
          <p:cNvPr id="8195" name="Rectangle 3"/>
          <p:cNvSpPr>
            <a:spLocks noGrp="1"/>
          </p:cNvSpPr>
          <p:nvPr>
            <p:ph idx="4294967295"/>
          </p:nvPr>
        </p:nvSpPr>
        <p:spPr>
          <a:xfrm>
            <a:off x="457200" y="1280160"/>
            <a:ext cx="8229600" cy="2871555"/>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which values of the variable, if any, will make the rational expression undefined.  </a:t>
            </a:r>
          </a:p>
          <a:p>
            <a:pPr marL="514350" indent="-514350">
              <a:spcBef>
                <a:spcPct val="55000"/>
              </a:spcBef>
              <a:buFont typeface="+mj-lt"/>
              <a:buAutoNum type="alphaLcPeriod"/>
            </a:pPr>
            <a:r>
              <a:rPr lang="en-US" sz="2800" i="0" dirty="0">
                <a:solidFill>
                  <a:schemeClr val="tx1"/>
                </a:solidFill>
              </a:rPr>
              <a:t>		 			c.</a:t>
            </a:r>
          </a:p>
          <a:p>
            <a:pPr marL="0" indent="0">
              <a:spcBef>
                <a:spcPct val="9000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r>
              <a:rPr lang="en-US" sz="2800" b="1" dirty="0"/>
              <a:t>a.</a:t>
            </a:r>
            <a:endParaRPr lang="en-US" sz="2800" dirty="0">
              <a:solidFill>
                <a:schemeClr val="tx1"/>
              </a:solidFill>
            </a:endParaRPr>
          </a:p>
        </p:txBody>
      </p:sp>
      <p:graphicFrame>
        <p:nvGraphicFramePr>
          <p:cNvPr id="8196" name="Object 4"/>
          <p:cNvGraphicFramePr>
            <a:graphicFrameLocks noChangeAspect="1"/>
          </p:cNvGraphicFramePr>
          <p:nvPr/>
        </p:nvGraphicFramePr>
        <p:xfrm>
          <a:off x="990600" y="2258704"/>
          <a:ext cx="901700" cy="838200"/>
        </p:xfrm>
        <a:graphic>
          <a:graphicData uri="http://schemas.openxmlformats.org/presentationml/2006/ole">
            <mc:AlternateContent xmlns:mc="http://schemas.openxmlformats.org/markup-compatibility/2006">
              <mc:Choice xmlns:v="urn:schemas-microsoft-com:vml" Requires="v">
                <p:oleObj name="Equation" r:id="rId2" imgW="901309" imgH="837836" progId="Equation.DSMT4">
                  <p:embed/>
                </p:oleObj>
              </mc:Choice>
              <mc:Fallback>
                <p:oleObj name="Equation" r:id="rId2" imgW="901309" imgH="837836" progId="Equation.DSMT4">
                  <p:embed/>
                  <p:pic>
                    <p:nvPicPr>
                      <p:cNvPr id="819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258704"/>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65412" y="3749333"/>
          <a:ext cx="1358900" cy="292100"/>
        </p:xfrm>
        <a:graphic>
          <a:graphicData uri="http://schemas.openxmlformats.org/presentationml/2006/ole">
            <mc:AlternateContent xmlns:mc="http://schemas.openxmlformats.org/markup-compatibility/2006">
              <mc:Choice xmlns:v="urn:schemas-microsoft-com:vml" Requires="v">
                <p:oleObj name="Equation" r:id="rId4" imgW="1358640" imgH="291960" progId="Equation.DSMT4">
                  <p:embed/>
                </p:oleObj>
              </mc:Choice>
              <mc:Fallback>
                <p:oleObj name="Equation" r:id="rId4" imgW="1358640" imgH="291960" progId="Equation.DSMT4">
                  <p:embed/>
                  <p:pic>
                    <p:nvPicPr>
                      <p:cNvPr id="20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5412" y="3749333"/>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22612" y="4267761"/>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20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2612" y="4267761"/>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791790" y="4664636"/>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20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1790" y="466463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2970947" y="3777198"/>
          <a:ext cx="3327400" cy="279400"/>
        </p:xfrm>
        <a:graphic>
          <a:graphicData uri="http://schemas.openxmlformats.org/presentationml/2006/ole">
            <mc:AlternateContent xmlns:mc="http://schemas.openxmlformats.org/markup-compatibility/2006">
              <mc:Choice xmlns:v="urn:schemas-microsoft-com:vml" Requires="v">
                <p:oleObj name="Equation" r:id="rId10" imgW="3327120" imgH="279360" progId="Equation.DSMT4">
                  <p:embed/>
                </p:oleObj>
              </mc:Choice>
              <mc:Fallback>
                <p:oleObj name="Equation" r:id="rId10" imgW="3327120" imgH="279360" progId="Equation.DSMT4">
                  <p:embed/>
                  <p:pic>
                    <p:nvPicPr>
                      <p:cNvPr id="2059"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0947" y="3777198"/>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3004969" y="4295626"/>
          <a:ext cx="2032000" cy="279400"/>
        </p:xfrm>
        <a:graphic>
          <a:graphicData uri="http://schemas.openxmlformats.org/presentationml/2006/ole">
            <mc:AlternateContent xmlns:mc="http://schemas.openxmlformats.org/markup-compatibility/2006">
              <mc:Choice xmlns:v="urn:schemas-microsoft-com:vml" Requires="v">
                <p:oleObj name="Equation" r:id="rId12" imgW="2031840" imgH="279360" progId="Equation.DSMT4">
                  <p:embed/>
                </p:oleObj>
              </mc:Choice>
              <mc:Fallback>
                <p:oleObj name="Equation" r:id="rId12" imgW="2031840" imgH="279360" progId="Equation.DSMT4">
                  <p:embed/>
                  <p:pic>
                    <p:nvPicPr>
                      <p:cNvPr id="206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04969" y="4295626"/>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7">
            <a:extLst>
              <a:ext uri="{FF2B5EF4-FFF2-40B4-BE49-F238E27FC236}">
                <a16:creationId xmlns:a16="http://schemas.microsoft.com/office/drawing/2014/main" id="{21A7EB82-AE34-CC90-5207-3EA5EA88486E}"/>
              </a:ext>
            </a:extLst>
          </p:cNvPr>
          <p:cNvGraphicFramePr>
            <a:graphicFrameLocks noChangeAspect="1"/>
          </p:cNvGraphicFramePr>
          <p:nvPr/>
        </p:nvGraphicFramePr>
        <p:xfrm>
          <a:off x="2538730" y="2221753"/>
          <a:ext cx="2120900" cy="889000"/>
        </p:xfrm>
        <a:graphic>
          <a:graphicData uri="http://schemas.openxmlformats.org/presentationml/2006/ole">
            <mc:AlternateContent xmlns:mc="http://schemas.openxmlformats.org/markup-compatibility/2006">
              <mc:Choice xmlns:v="urn:schemas-microsoft-com:vml" Requires="v">
                <p:oleObj name="Equation" r:id="rId14" imgW="2120760" imgH="888840" progId="Equation.DSMT4">
                  <p:embed/>
                </p:oleObj>
              </mc:Choice>
              <mc:Fallback>
                <p:oleObj name="Equation" r:id="rId14" imgW="2120760" imgH="888840" progId="Equation.DSMT4">
                  <p:embed/>
                  <p:pic>
                    <p:nvPicPr>
                      <p:cNvPr id="2" name="Object 7">
                        <a:extLst>
                          <a:ext uri="{FF2B5EF4-FFF2-40B4-BE49-F238E27FC236}">
                            <a16:creationId xmlns:a16="http://schemas.microsoft.com/office/drawing/2014/main" id="{21A7EB82-AE34-CC90-5207-3EA5EA88486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38730" y="2221753"/>
                        <a:ext cx="212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E66927D6-3794-1CE5-12AD-9E1DC76FA88D}"/>
              </a:ext>
            </a:extLst>
          </p:cNvPr>
          <p:cNvGraphicFramePr>
            <a:graphicFrameLocks noChangeAspect="1"/>
          </p:cNvGraphicFramePr>
          <p:nvPr/>
        </p:nvGraphicFramePr>
        <p:xfrm>
          <a:off x="5735432" y="2264783"/>
          <a:ext cx="1079500" cy="838200"/>
        </p:xfrm>
        <a:graphic>
          <a:graphicData uri="http://schemas.openxmlformats.org/presentationml/2006/ole">
            <mc:AlternateContent xmlns:mc="http://schemas.openxmlformats.org/markup-compatibility/2006">
              <mc:Choice xmlns:v="urn:schemas-microsoft-com:vml" Requires="v">
                <p:oleObj name="Equation" r:id="rId16" imgW="1079500" imgH="838200" progId="Equation.DSMT4">
                  <p:embed/>
                </p:oleObj>
              </mc:Choice>
              <mc:Fallback>
                <p:oleObj name="Equation" r:id="rId16" imgW="1079500" imgH="838200" progId="Equation.DSMT4">
                  <p:embed/>
                  <p:pic>
                    <p:nvPicPr>
                      <p:cNvPr id="3" name="Object 6">
                        <a:extLst>
                          <a:ext uri="{FF2B5EF4-FFF2-40B4-BE49-F238E27FC236}">
                            <a16:creationId xmlns:a16="http://schemas.microsoft.com/office/drawing/2014/main" id="{E66927D6-3794-1CE5-12AD-9E1DC76FA88D}"/>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35432" y="2264783"/>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Writing Equivalent Rational Expressions</a:t>
            </a:r>
            <a:r>
              <a:rPr lang="en-US" sz="3200" dirty="0"/>
              <a:t>—Slide 2</a:t>
            </a:r>
            <a:endParaRPr lang="en-US" dirty="0"/>
          </a:p>
        </p:txBody>
      </p:sp>
      <p:graphicFrame>
        <p:nvGraphicFramePr>
          <p:cNvPr id="60419" name="Object 3"/>
          <p:cNvGraphicFramePr>
            <a:graphicFrameLocks noChangeAspect="1"/>
          </p:cNvGraphicFramePr>
          <p:nvPr/>
        </p:nvGraphicFramePr>
        <p:xfrm>
          <a:off x="1219200" y="1494522"/>
          <a:ext cx="838200" cy="787400"/>
        </p:xfrm>
        <a:graphic>
          <a:graphicData uri="http://schemas.openxmlformats.org/presentationml/2006/ole">
            <mc:AlternateContent xmlns:mc="http://schemas.openxmlformats.org/markup-compatibility/2006">
              <mc:Choice xmlns:v="urn:schemas-microsoft-com:vml" Requires="v">
                <p:oleObj name="Equation" r:id="rId2" imgW="838080" imgH="787320" progId="Equation.DSMT4">
                  <p:embed/>
                </p:oleObj>
              </mc:Choice>
              <mc:Fallback>
                <p:oleObj name="Equation" r:id="rId2" imgW="838080" imgH="787320" progId="Equation.DSMT4">
                  <p:embed/>
                  <p:pic>
                    <p:nvPicPr>
                      <p:cNvPr id="60419"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494522"/>
                        <a:ext cx="8382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nvGraphicFramePr>
        <p:xfrm>
          <a:off x="2209800" y="1435100"/>
          <a:ext cx="3225800" cy="927100"/>
        </p:xfrm>
        <a:graphic>
          <a:graphicData uri="http://schemas.openxmlformats.org/presentationml/2006/ole">
            <mc:AlternateContent xmlns:mc="http://schemas.openxmlformats.org/markup-compatibility/2006">
              <mc:Choice xmlns:v="urn:schemas-microsoft-com:vml" Requires="v">
                <p:oleObj name="Equation" r:id="rId4" imgW="3225600" imgH="927000" progId="Equation.DSMT4">
                  <p:embed/>
                </p:oleObj>
              </mc:Choice>
              <mc:Fallback>
                <p:oleObj name="Equation" r:id="rId4" imgW="3225600" imgH="927000" progId="Equation.DSMT4">
                  <p:embed/>
                  <p:pic>
                    <p:nvPicPr>
                      <p:cNvPr id="6042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435100"/>
                        <a:ext cx="3225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nvGraphicFramePr>
        <p:xfrm>
          <a:off x="2209800" y="2514600"/>
          <a:ext cx="3060700" cy="939800"/>
        </p:xfrm>
        <a:graphic>
          <a:graphicData uri="http://schemas.openxmlformats.org/presentationml/2006/ole">
            <mc:AlternateContent xmlns:mc="http://schemas.openxmlformats.org/markup-compatibility/2006">
              <mc:Choice xmlns:v="urn:schemas-microsoft-com:vml" Requires="v">
                <p:oleObj name="Equation" r:id="rId6" imgW="3060360" imgH="939600" progId="Equation.DSMT4">
                  <p:embed/>
                </p:oleObj>
              </mc:Choice>
              <mc:Fallback>
                <p:oleObj name="Equation" r:id="rId6" imgW="3060360" imgH="939600" progId="Equation.DSMT4">
                  <p:embed/>
                  <p:pic>
                    <p:nvPicPr>
                      <p:cNvPr id="60421"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2514600"/>
                        <a:ext cx="3060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Adding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6147" name="Object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1443419490"/>
              </p:ext>
            </p:extLst>
          </p:nvPr>
        </p:nvGraphicFramePr>
        <p:xfrm>
          <a:off x="2794000" y="1960563"/>
          <a:ext cx="2057400" cy="863600"/>
        </p:xfrm>
        <a:graphic>
          <a:graphicData uri="http://schemas.openxmlformats.org/presentationml/2006/ole">
            <mc:AlternateContent xmlns:mc="http://schemas.openxmlformats.org/markup-compatibility/2006">
              <mc:Choice xmlns:v="urn:schemas-microsoft-com:vml" Requires="v">
                <p:oleObj name="Equation" r:id="rId4" imgW="2057400" imgH="863280" progId="Equation.DSMT4">
                  <p:embed/>
                </p:oleObj>
              </mc:Choice>
              <mc:Fallback>
                <p:oleObj name="Equation" r:id="rId4" imgW="2057400" imgH="863280" progId="Equation.DSMT4">
                  <p:embed/>
                  <p:pic>
                    <p:nvPicPr>
                      <p:cNvPr id="6149" name="Object 53"/>
                      <p:cNvPicPr>
                        <a:picLocks noChangeAspect="1" noChangeArrowheads="1"/>
                      </p:cNvPicPr>
                      <p:nvPr/>
                    </p:nvPicPr>
                    <p:blipFill>
                      <a:blip r:embed="rId5"/>
                      <a:srcRect/>
                      <a:stretch>
                        <a:fillRect/>
                      </a:stretch>
                    </p:blipFill>
                    <p:spPr bwMode="auto">
                      <a:xfrm>
                        <a:off x="2794000" y="1960563"/>
                        <a:ext cx="20574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10: Adding Rational Expressions with Different Denominators</a:t>
            </a:r>
            <a:r>
              <a:rPr lang="en-US" sz="3200" dirty="0"/>
              <a:t>—Slide 1</a:t>
            </a:r>
            <a:endParaRPr lang="en-US" sz="3200" dirty="0">
              <a:solidFill>
                <a:schemeClr val="accent1"/>
              </a:solidFill>
            </a:endParaRP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12292"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12293"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2" name="Object 10">
                        <a:extLst>
                          <a:ext uri="{FF2B5EF4-FFF2-40B4-BE49-F238E27FC236}">
                            <a16:creationId xmlns:a16="http://schemas.microsoft.com/office/drawing/2014/main" id="{69EBE8AE-E18A-E167-0AAB-F29F4888EBA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10: Adding Rational Expressions with Different Denominators</a:t>
            </a:r>
            <a:r>
              <a:rPr lang="en-US" sz="3200" dirty="0"/>
              <a:t>—Slide 2</a:t>
            </a:r>
            <a:endParaRPr lang="en-US" sz="3200" dirty="0">
              <a:solidFill>
                <a:schemeClr val="accent1"/>
              </a:solidFill>
            </a:endParaRP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13317"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6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6149"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615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6151" name="Object 7"/>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10: Adding Rational Expressions with Different Denominators</a:t>
            </a:r>
            <a:r>
              <a:rPr lang="en-US" sz="3200" dirty="0"/>
              <a:t>—Slide 3</a:t>
            </a:r>
            <a:endParaRPr lang="en-US" sz="3200" dirty="0">
              <a:solidFill>
                <a:schemeClr val="accent1"/>
              </a:solidFill>
            </a:endParaRP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7172"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717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717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7179"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10: Adding Rational Expressions with Different Denominators</a:t>
            </a:r>
            <a:r>
              <a:rPr lang="en-US" sz="3200" dirty="0"/>
              <a:t>—Slide 4</a:t>
            </a:r>
            <a:endParaRPr lang="en-US" sz="3200" dirty="0">
              <a:solidFill>
                <a:schemeClr val="accent1"/>
              </a:solidFill>
            </a:endParaRP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8197"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8198"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8203"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8205"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8206"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2073615827"/>
              </p:ext>
            </p:extLst>
          </p:nvPr>
        </p:nvGraphicFramePr>
        <p:xfrm>
          <a:off x="3079750" y="1922463"/>
          <a:ext cx="2222500" cy="863600"/>
        </p:xfrm>
        <a:graphic>
          <a:graphicData uri="http://schemas.openxmlformats.org/presentationml/2006/ole">
            <mc:AlternateContent xmlns:mc="http://schemas.openxmlformats.org/markup-compatibility/2006">
              <mc:Choice xmlns:v="urn:schemas-microsoft-com:vml" Requires="v">
                <p:oleObj name="Equation" r:id="rId2" imgW="2222280" imgH="863280" progId="Equation.DSMT4">
                  <p:embed/>
                </p:oleObj>
              </mc:Choice>
              <mc:Fallback>
                <p:oleObj name="Equation" r:id="rId2" imgW="2222280" imgH="863280" progId="Equation.DSMT4">
                  <p:embed/>
                  <p:pic>
                    <p:nvPicPr>
                      <p:cNvPr id="19461" name="Object 6"/>
                      <p:cNvPicPr>
                        <a:picLocks noChangeAspect="1" noChangeArrowheads="1"/>
                      </p:cNvPicPr>
                      <p:nvPr/>
                    </p:nvPicPr>
                    <p:blipFill>
                      <a:blip r:embed="rId3"/>
                      <a:srcRect/>
                      <a:stretch>
                        <a:fillRect/>
                      </a:stretch>
                    </p:blipFill>
                    <p:spPr bwMode="auto">
                      <a:xfrm>
                        <a:off x="3079750" y="1922463"/>
                        <a:ext cx="2222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Subtracting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4228149699"/>
              </p:ext>
            </p:extLst>
          </p:nvPr>
        </p:nvGraphicFramePr>
        <p:xfrm>
          <a:off x="3384550" y="2063750"/>
          <a:ext cx="2082800" cy="863600"/>
        </p:xfrm>
        <a:graphic>
          <a:graphicData uri="http://schemas.openxmlformats.org/presentationml/2006/ole">
            <mc:AlternateContent xmlns:mc="http://schemas.openxmlformats.org/markup-compatibility/2006">
              <mc:Choice xmlns:v="urn:schemas-microsoft-com:vml" Requires="v">
                <p:oleObj name="Equation" r:id="rId2" imgW="2082600" imgH="863280" progId="Equation.DSMT4">
                  <p:embed/>
                </p:oleObj>
              </mc:Choice>
              <mc:Fallback>
                <p:oleObj name="Equation" r:id="rId2" imgW="2082600" imgH="863280" progId="Equation.DSMT4">
                  <p:embed/>
                  <p:pic>
                    <p:nvPicPr>
                      <p:cNvPr id="19463" name="Object 8"/>
                      <p:cNvPicPr>
                        <a:picLocks noChangeAspect="1" noChangeArrowheads="1"/>
                      </p:cNvPicPr>
                      <p:nvPr/>
                    </p:nvPicPr>
                    <p:blipFill>
                      <a:blip r:embed="rId3"/>
                      <a:srcRect/>
                      <a:stretch>
                        <a:fillRect/>
                      </a:stretch>
                    </p:blipFill>
                    <p:spPr bwMode="auto">
                      <a:xfrm>
                        <a:off x="3384550" y="2063750"/>
                        <a:ext cx="20828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 2</a:t>
            </a:r>
            <a:r>
              <a:rPr lang="en-US" sz="3200" dirty="0"/>
              <a:t>—Slide 1</a:t>
            </a:r>
            <a:endParaRPr lang="en-US" dirty="0"/>
          </a:p>
        </p:txBody>
      </p:sp>
      <p:graphicFrame>
        <p:nvGraphicFramePr>
          <p:cNvPr id="24583" name="Object 5"/>
          <p:cNvGraphicFramePr>
            <a:graphicFrameLocks noChangeAspect="1"/>
          </p:cNvGraphicFramePr>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2458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Restrictions on the Variable</a:t>
            </a:r>
            <a:r>
              <a:rPr lang="en-US" sz="3200" dirty="0"/>
              <a:t>—Slide 2</a:t>
            </a:r>
            <a:endParaRPr lang="en-US" sz="3200" dirty="0">
              <a:solidFill>
                <a:schemeClr val="accent1"/>
              </a:solidFill>
            </a:endParaRPr>
          </a:p>
        </p:txBody>
      </p:sp>
      <p:sp>
        <p:nvSpPr>
          <p:cNvPr id="9219"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             is undefined for   </a:t>
            </a:r>
          </a:p>
          <a:p>
            <a:pPr marL="0" indent="0">
              <a:spcBef>
                <a:spcPct val="50000"/>
              </a:spcBef>
              <a:buFont typeface="Courier New" pitchFamily="49" charse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 </a:t>
            </a:r>
          </a:p>
          <a:p>
            <a:pPr marL="0" indent="0">
              <a:spcBef>
                <a:spcPct val="50000"/>
              </a:spcBef>
              <a:buFont typeface="Courier New" pitchFamily="49" charset="0"/>
              <a:buNone/>
            </a:pPr>
            <a:r>
              <a:rPr lang="en-US" sz="2800" i="0" dirty="0">
                <a:solidFill>
                  <a:schemeClr val="tx1"/>
                </a:solidFill>
              </a:rPr>
              <a:t>expression.  We write            to indicate the restriction on the variable.</a:t>
            </a:r>
          </a:p>
        </p:txBody>
      </p:sp>
      <p:graphicFrame>
        <p:nvGraphicFramePr>
          <p:cNvPr id="9220" name="Object 6"/>
          <p:cNvGraphicFramePr>
            <a:graphicFrameLocks noChangeAspect="1"/>
          </p:cNvGraphicFramePr>
          <p:nvPr/>
        </p:nvGraphicFramePr>
        <p:xfrm>
          <a:off x="3552928" y="1129352"/>
          <a:ext cx="901700" cy="838200"/>
        </p:xfrm>
        <a:graphic>
          <a:graphicData uri="http://schemas.openxmlformats.org/presentationml/2006/ole">
            <mc:AlternateContent xmlns:mc="http://schemas.openxmlformats.org/markup-compatibility/2006">
              <mc:Choice xmlns:v="urn:schemas-microsoft-com:vml" Requires="v">
                <p:oleObj name="Equation" r:id="rId2" imgW="901309" imgH="837836" progId="Equation.DSMT4">
                  <p:embed/>
                </p:oleObj>
              </mc:Choice>
              <mc:Fallback>
                <p:oleObj name="Equation" r:id="rId2" imgW="901309" imgH="837836" progId="Equation.DSMT4">
                  <p:embed/>
                  <p:pic>
                    <p:nvPicPr>
                      <p:cNvPr id="922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2928" y="1129352"/>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extLst>
              <p:ext uri="{D42A27DB-BD31-4B8C-83A1-F6EECF244321}">
                <p14:modId xmlns:p14="http://schemas.microsoft.com/office/powerpoint/2010/main" val="4143107182"/>
              </p:ext>
            </p:extLst>
          </p:nvPr>
        </p:nvGraphicFramePr>
        <p:xfrm>
          <a:off x="6934200" y="1129352"/>
          <a:ext cx="863600" cy="838200"/>
        </p:xfrm>
        <a:graphic>
          <a:graphicData uri="http://schemas.openxmlformats.org/presentationml/2006/ole">
            <mc:AlternateContent xmlns:mc="http://schemas.openxmlformats.org/markup-compatibility/2006">
              <mc:Choice xmlns:v="urn:schemas-microsoft-com:vml" Requires="v">
                <p:oleObj name="Equation" r:id="rId4" imgW="863225" imgH="837836" progId="Equation.DSMT4">
                  <p:embed/>
                </p:oleObj>
              </mc:Choice>
              <mc:Fallback>
                <p:oleObj name="Equation" r:id="rId4" imgW="863225" imgH="837836" progId="Equation.DSMT4">
                  <p:embed/>
                  <p:pic>
                    <p:nvPicPr>
                      <p:cNvPr id="9221"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1129352"/>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3729955" y="2416363"/>
          <a:ext cx="762000" cy="838200"/>
        </p:xfrm>
        <a:graphic>
          <a:graphicData uri="http://schemas.openxmlformats.org/presentationml/2006/ole">
            <mc:AlternateContent xmlns:mc="http://schemas.openxmlformats.org/markup-compatibility/2006">
              <mc:Choice xmlns:v="urn:schemas-microsoft-com:vml" Requires="v">
                <p:oleObj name="Equation" r:id="rId6" imgW="761669" imgH="837836" progId="Equation.DSMT4">
                  <p:embed/>
                </p:oleObj>
              </mc:Choice>
              <mc:Fallback>
                <p:oleObj name="Equation" r:id="rId6" imgW="761669" imgH="837836" progId="Equation.DSMT4">
                  <p:embed/>
                  <p:pic>
                    <p:nvPicPr>
                      <p:cNvPr id="9222"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29955" y="2416363"/>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2</a:t>
            </a:r>
            <a:r>
              <a:rPr lang="en-US" sz="3200" dirty="0"/>
              <a:t>—Slide 2</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25606"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1</a:t>
            </a:r>
            <a:endParaRPr lang="en-US" sz="3200" dirty="0">
              <a:solidFill>
                <a:schemeClr val="accent1"/>
              </a:solidFill>
            </a:endParaRP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2662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2" name="Object 4">
                        <a:extLst>
                          <a:ext uri="{FF2B5EF4-FFF2-40B4-BE49-F238E27FC236}">
                            <a16:creationId xmlns:a16="http://schemas.microsoft.com/office/drawing/2014/main" id="{6CB46AF3-FCE2-F161-9249-67F79B3A1E2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 name="Object 4">
                        <a:extLst>
                          <a:ext uri="{FF2B5EF4-FFF2-40B4-BE49-F238E27FC236}">
                            <a16:creationId xmlns:a16="http://schemas.microsoft.com/office/drawing/2014/main" id="{2759FB41-D67C-D749-0E79-4F472E171EC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2</a:t>
            </a:r>
            <a:endParaRPr lang="en-US" sz="3200" dirty="0">
              <a:solidFill>
                <a:schemeClr val="accent1"/>
              </a:solidFill>
            </a:endParaRP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2" name="Object 3">
                        <a:extLst>
                          <a:ext uri="{FF2B5EF4-FFF2-40B4-BE49-F238E27FC236}">
                            <a16:creationId xmlns:a16="http://schemas.microsoft.com/office/drawing/2014/main" id="{D9AF943D-EAFA-F4A7-B1FA-D173EBE3AD1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3" name="Object 4">
                        <a:extLst>
                          <a:ext uri="{FF2B5EF4-FFF2-40B4-BE49-F238E27FC236}">
                            <a16:creationId xmlns:a16="http://schemas.microsoft.com/office/drawing/2014/main" id="{B2FAD05D-9F2E-C4DB-6873-DFEFB3493B6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 name="Object 5">
                        <a:extLst>
                          <a:ext uri="{FF2B5EF4-FFF2-40B4-BE49-F238E27FC236}">
                            <a16:creationId xmlns:a16="http://schemas.microsoft.com/office/drawing/2014/main" id="{48690367-3E9A-201C-3E7A-0D09AF04A35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3</a:t>
            </a:r>
            <a:endParaRPr lang="en-US" sz="3200" dirty="0">
              <a:solidFill>
                <a:schemeClr val="accent1"/>
              </a:solidFill>
            </a:endParaRP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19462"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19463"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1946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 name="Object 8">
                        <a:extLst>
                          <a:ext uri="{FF2B5EF4-FFF2-40B4-BE49-F238E27FC236}">
                            <a16:creationId xmlns:a16="http://schemas.microsoft.com/office/drawing/2014/main" id="{64A390D9-4FE1-565D-0C23-2426015BCC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4</a:t>
            </a:r>
            <a:endParaRPr lang="en-US" sz="3200" dirty="0">
              <a:solidFill>
                <a:schemeClr val="accent1"/>
              </a:solidFill>
            </a:endParaRP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2253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22535"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22536"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5</a:t>
            </a:r>
            <a:endParaRPr lang="en-US" sz="3200" dirty="0">
              <a:solidFill>
                <a:schemeClr val="accent1"/>
              </a:solidFill>
            </a:endParaRP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2355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2355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2355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2355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23559"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6</a:t>
            </a:r>
            <a:endParaRPr lang="en-US" sz="3200" dirty="0">
              <a:solidFill>
                <a:schemeClr val="accent1"/>
              </a:solidFill>
            </a:endParaRP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3277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2458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 name="Object 3">
                        <a:extLst>
                          <a:ext uri="{FF2B5EF4-FFF2-40B4-BE49-F238E27FC236}">
                            <a16:creationId xmlns:a16="http://schemas.microsoft.com/office/drawing/2014/main" id="{57648387-B540-190A-F19F-6D4DC6841B1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3" name="Object 4">
                        <a:extLst>
                          <a:ext uri="{FF2B5EF4-FFF2-40B4-BE49-F238E27FC236}">
                            <a16:creationId xmlns:a16="http://schemas.microsoft.com/office/drawing/2014/main" id="{BCF8393B-3AF2-1025-814A-CE336DB9DB4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11: Subtracting Rational Expressions with Different Denominators</a:t>
            </a:r>
            <a:r>
              <a:rPr lang="en-US" sz="3200" dirty="0"/>
              <a:t>—Slide 7</a:t>
            </a:r>
            <a:endParaRPr lang="en-US" sz="3200" dirty="0">
              <a:solidFill>
                <a:schemeClr val="accent1"/>
              </a:solidFill>
            </a:endParaRP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25605"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2560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25607"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Adding and Subtracting Rational Expressions</a:t>
            </a:r>
            <a:r>
              <a:rPr lang="en-US" sz="3200" dirty="0"/>
              <a:t>—Slide 1</a:t>
            </a:r>
            <a:endParaRPr lang="en-US" dirty="0"/>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5222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5222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52229"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5223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52231"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Adding and Subtracting Rational Expressions</a:t>
            </a:r>
            <a:r>
              <a:rPr lang="en-US" sz="3200" dirty="0"/>
              <a:t>—Slide 2</a:t>
            </a:r>
            <a:endParaRPr lang="en-US" dirty="0"/>
          </a:p>
        </p:txBody>
      </p:sp>
      <p:graphicFrame>
        <p:nvGraphicFramePr>
          <p:cNvPr id="53251" name="Object 3"/>
          <p:cNvGraphicFramePr>
            <a:graphicFrameLocks noChangeAspect="1"/>
          </p:cNvGraphicFramePr>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53251"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532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532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53254" name="Object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53255"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53256"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Restrictions on the Variable</a:t>
            </a:r>
            <a:r>
              <a:rPr lang="en-US" sz="3200" dirty="0"/>
              <a:t>—Slide 3</a:t>
            </a:r>
            <a:endParaRPr lang="en-US" sz="3200" dirty="0">
              <a:solidFill>
                <a:schemeClr val="accent1"/>
              </a:solidFill>
            </a:endParaRPr>
          </a:p>
        </p:txBody>
      </p:sp>
      <p:sp>
        <p:nvSpPr>
          <p:cNvPr id="10243" name="Rectangle 3"/>
          <p:cNvSpPr>
            <a:spLocks noGrp="1"/>
          </p:cNvSpPr>
          <p:nvPr>
            <p:ph idx="4294967295"/>
          </p:nvPr>
        </p:nvSpPr>
        <p:spPr>
          <a:xfrm>
            <a:off x="457200" y="1280160"/>
            <a:ext cx="8229600" cy="3668697"/>
          </a:xfrm>
          <a:prstGeom prst="rect">
            <a:avLst/>
          </a:prstGeom>
          <a:noFill/>
        </p:spPr>
        <p:txBody>
          <a:bodyPr>
            <a:spAutoFit/>
          </a:bodyPr>
          <a:lstStyle/>
          <a:p>
            <a:pPr marL="0" indent="0">
              <a:buFont typeface="Courier New" pitchFamily="49" charset="0"/>
              <a:buNone/>
            </a:pPr>
            <a:r>
              <a:rPr lang="en-US" sz="2800" b="1" i="0" dirty="0">
                <a:solidFill>
                  <a:schemeClr val="tx1"/>
                </a:solidFill>
              </a:rPr>
              <a:t>b. </a:t>
            </a:r>
          </a:p>
          <a:p>
            <a:pPr marL="0" indent="0">
              <a:buFont typeface="Courier New" pitchFamily="49" charset="0"/>
              <a:buNone/>
            </a:pPr>
            <a:endParaRPr lang="en-US" sz="2800" i="0" dirty="0">
              <a:solidFill>
                <a:schemeClr val="tx1"/>
              </a:solidFill>
            </a:endParaRPr>
          </a:p>
          <a:p>
            <a:pPr marL="0" indent="0">
              <a:spcBef>
                <a:spcPct val="30000"/>
              </a:spcBef>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Symbol" pitchFamily="18" charset="2"/>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8"/>
                </a:solidFill>
                <a:latin typeface="Symbol" pitchFamily="18" charset="2"/>
              </a:rPr>
              <a:t>-</a:t>
            </a:r>
            <a:r>
              <a:rPr lang="en-US" sz="2800" i="0" dirty="0">
                <a:solidFill>
                  <a:srgbClr val="FF0008"/>
                </a:solidFill>
              </a:rPr>
              <a:t>1, 6</a:t>
            </a:r>
            <a:r>
              <a:rPr lang="en-US" sz="2800" i="0" dirty="0">
                <a:solidFill>
                  <a:schemeClr val="tx1"/>
                </a:solidFill>
              </a:rPr>
              <a:t>.</a:t>
            </a:r>
          </a:p>
        </p:txBody>
      </p:sp>
      <p:graphicFrame>
        <p:nvGraphicFramePr>
          <p:cNvPr id="4100" name="Object 4"/>
          <p:cNvGraphicFramePr>
            <a:graphicFrameLocks noChangeAspect="1"/>
          </p:cNvGraphicFramePr>
          <p:nvPr/>
        </p:nvGraphicFramePr>
        <p:xfrm>
          <a:off x="1017345" y="1332156"/>
          <a:ext cx="6870700" cy="431800"/>
        </p:xfrm>
        <a:graphic>
          <a:graphicData uri="http://schemas.openxmlformats.org/presentationml/2006/ole">
            <mc:AlternateContent xmlns:mc="http://schemas.openxmlformats.org/markup-compatibility/2006">
              <mc:Choice xmlns:v="urn:schemas-microsoft-com:vml" Requires="v">
                <p:oleObj name="Equation" r:id="rId2" imgW="6870700" imgH="431800" progId="Equation.DSMT4">
                  <p:embed/>
                </p:oleObj>
              </mc:Choice>
              <mc:Fallback>
                <p:oleObj name="Equation" r:id="rId2" imgW="6870700" imgH="431800" progId="Equation.DSMT4">
                  <p:embed/>
                  <p:pic>
                    <p:nvPicPr>
                      <p:cNvPr id="410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7345" y="1332156"/>
                        <a:ext cx="687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079897" y="1920148"/>
          <a:ext cx="6807200" cy="469900"/>
        </p:xfrm>
        <a:graphic>
          <a:graphicData uri="http://schemas.openxmlformats.org/presentationml/2006/ole">
            <mc:AlternateContent xmlns:mc="http://schemas.openxmlformats.org/markup-compatibility/2006">
              <mc:Choice xmlns:v="urn:schemas-microsoft-com:vml" Requires="v">
                <p:oleObj name="Equation" r:id="rId4" imgW="6807200" imgH="469900" progId="Equation.DSMT4">
                  <p:embed/>
                </p:oleObj>
              </mc:Choice>
              <mc:Fallback>
                <p:oleObj name="Equation" r:id="rId4" imgW="6807200" imgH="469900" progId="Equation.DSMT4">
                  <p:embed/>
                  <p:pic>
                    <p:nvPicPr>
                      <p:cNvPr id="4101"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9897" y="1920148"/>
                        <a:ext cx="680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397" y="2556096"/>
          <a:ext cx="1219200" cy="292100"/>
        </p:xfrm>
        <a:graphic>
          <a:graphicData uri="http://schemas.openxmlformats.org/presentationml/2006/ole">
            <mc:AlternateContent xmlns:mc="http://schemas.openxmlformats.org/markup-compatibility/2006">
              <mc:Choice xmlns:v="urn:schemas-microsoft-com:vml" Requires="v">
                <p:oleObj name="Equation" r:id="rId6" imgW="1218671" imgH="291973" progId="Equation.DSMT4">
                  <p:embed/>
                </p:oleObj>
              </mc:Choice>
              <mc:Fallback>
                <p:oleObj name="Equation" r:id="rId6" imgW="1218671" imgH="291973" progId="Equation.DSMT4">
                  <p:embed/>
                  <p:pic>
                    <p:nvPicPr>
                      <p:cNvPr id="410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6397" y="255609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1498049" y="3076796"/>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4103"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8049" y="307679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561865" y="2596138"/>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4104"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61865" y="259613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189045" y="2556096"/>
          <a:ext cx="1193800" cy="292100"/>
        </p:xfrm>
        <a:graphic>
          <a:graphicData uri="http://schemas.openxmlformats.org/presentationml/2006/ole">
            <mc:AlternateContent xmlns:mc="http://schemas.openxmlformats.org/markup-compatibility/2006">
              <mc:Choice xmlns:v="urn:schemas-microsoft-com:vml" Requires="v">
                <p:oleObj name="Equation" r:id="rId12" imgW="1193800" imgH="292100" progId="Equation.DSMT4">
                  <p:embed/>
                </p:oleObj>
              </mc:Choice>
              <mc:Fallback>
                <p:oleObj name="Equation" r:id="rId12" imgW="1193800" imgH="292100" progId="Equation.DSMT4">
                  <p:embed/>
                  <p:pic>
                    <p:nvPicPr>
                      <p:cNvPr id="4105"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89045" y="2556096"/>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634493" y="3076796"/>
          <a:ext cx="927100" cy="279400"/>
        </p:xfrm>
        <a:graphic>
          <a:graphicData uri="http://schemas.openxmlformats.org/presentationml/2006/ole">
            <mc:AlternateContent xmlns:mc="http://schemas.openxmlformats.org/markup-compatibility/2006">
              <mc:Choice xmlns:v="urn:schemas-microsoft-com:vml" Requires="v">
                <p:oleObj name="Equation" r:id="rId14" imgW="927100" imgH="279400" progId="Equation.DSMT4">
                  <p:embed/>
                </p:oleObj>
              </mc:Choice>
              <mc:Fallback>
                <p:oleObj name="Equation" r:id="rId14" imgW="927100" imgH="279400" progId="Equation.DSMT4">
                  <p:embed/>
                  <p:pic>
                    <p:nvPicPr>
                      <p:cNvPr id="4106"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4493" y="3076796"/>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Restrictions on the Variable</a:t>
            </a:r>
            <a:r>
              <a:rPr lang="en-US" sz="3200" dirty="0"/>
              <a:t>—Slide 4</a:t>
            </a:r>
            <a:endParaRPr lang="en-US" sz="3200" dirty="0">
              <a:solidFill>
                <a:schemeClr val="accent1"/>
              </a:solidFill>
            </a:endParaRPr>
          </a:p>
        </p:txBody>
      </p:sp>
      <p:sp>
        <p:nvSpPr>
          <p:cNvPr id="11267" name="Rectangle 3"/>
          <p:cNvSpPr>
            <a:spLocks noGrp="1"/>
          </p:cNvSpPr>
          <p:nvPr>
            <p:ph idx="4294967295"/>
          </p:nvPr>
        </p:nvSpPr>
        <p:spPr>
          <a:xfrm>
            <a:off x="457200" y="1280160"/>
            <a:ext cx="8229600" cy="2409890"/>
          </a:xfrm>
          <a:prstGeom prst="rect">
            <a:avLst/>
          </a:prstGeom>
          <a:noFill/>
        </p:spPr>
        <p:txBody>
          <a:bodyPr>
            <a:spAutoFit/>
          </a:bodyPr>
          <a:lstStyle/>
          <a:p>
            <a:pPr marL="0" indent="0">
              <a:buFont typeface="Courier New" pitchFamily="49" charset="0"/>
              <a:buNone/>
            </a:pPr>
            <a:r>
              <a:rPr lang="en-US" sz="2800" i="0" dirty="0">
                <a:solidFill>
                  <a:schemeClr val="tx1"/>
                </a:solidFill>
              </a:rPr>
              <a:t>c.</a:t>
            </a:r>
          </a:p>
          <a:p>
            <a:pPr marL="0" indent="0">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graphicFrame>
        <p:nvGraphicFramePr>
          <p:cNvPr id="5124" name="Object 4"/>
          <p:cNvGraphicFramePr>
            <a:graphicFrameLocks noChangeAspect="1"/>
          </p:cNvGraphicFramePr>
          <p:nvPr/>
        </p:nvGraphicFramePr>
        <p:xfrm>
          <a:off x="936812" y="1298971"/>
          <a:ext cx="5613400" cy="431800"/>
        </p:xfrm>
        <a:graphic>
          <a:graphicData uri="http://schemas.openxmlformats.org/presentationml/2006/ole">
            <mc:AlternateContent xmlns:mc="http://schemas.openxmlformats.org/markup-compatibility/2006">
              <mc:Choice xmlns:v="urn:schemas-microsoft-com:vml" Requires="v">
                <p:oleObj name="Equation" r:id="rId2" imgW="5613400" imgH="431800" progId="Equation.DSMT4">
                  <p:embed/>
                </p:oleObj>
              </mc:Choice>
              <mc:Fallback>
                <p:oleObj name="Equation" r:id="rId2" imgW="5613400" imgH="431800" progId="Equation.DSMT4">
                  <p:embed/>
                  <p:pic>
                    <p:nvPicPr>
                      <p:cNvPr id="512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6812" y="1298971"/>
                        <a:ext cx="561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651640" y="1908939"/>
          <a:ext cx="1257300" cy="393700"/>
        </p:xfrm>
        <a:graphic>
          <a:graphicData uri="http://schemas.openxmlformats.org/presentationml/2006/ole">
            <mc:AlternateContent xmlns:mc="http://schemas.openxmlformats.org/markup-compatibility/2006">
              <mc:Choice xmlns:v="urn:schemas-microsoft-com:vml" Requires="v">
                <p:oleObj name="Equation" r:id="rId4" imgW="1256755" imgH="393529" progId="Equation.DSMT4">
                  <p:embed/>
                </p:oleObj>
              </mc:Choice>
              <mc:Fallback>
                <p:oleObj name="Equation" r:id="rId4" imgW="1256755" imgH="393529" progId="Equation.DSMT4">
                  <p:embed/>
                  <p:pic>
                    <p:nvPicPr>
                      <p:cNvPr id="512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1640" y="1908939"/>
                        <a:ext cx="1257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255470" y="2023239"/>
          <a:ext cx="2032000" cy="279400"/>
        </p:xfrm>
        <a:graphic>
          <a:graphicData uri="http://schemas.openxmlformats.org/presentationml/2006/ole">
            <mc:AlternateContent xmlns:mc="http://schemas.openxmlformats.org/markup-compatibility/2006">
              <mc:Choice xmlns:v="urn:schemas-microsoft-com:vml" Requires="v">
                <p:oleObj name="Equation" r:id="rId6" imgW="2032000" imgH="279400" progId="Equation.DSMT4">
                  <p:embed/>
                </p:oleObj>
              </mc:Choice>
              <mc:Fallback>
                <p:oleObj name="Equation" r:id="rId6" imgW="2032000" imgH="279400" progId="Equation.DSMT4">
                  <p:embed/>
                  <p:pic>
                    <p:nvPicPr>
                      <p:cNvPr id="512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55470" y="2023239"/>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3693319"/>
          </a:xfrm>
          <a:prstGeom prst="rect">
            <a:avLst/>
          </a:prstGeom>
          <a:noFill/>
          <a:ln w="28575">
            <a:solidFill>
              <a:srgbClr val="FF0000"/>
            </a:solidFill>
          </a:ln>
        </p:spPr>
        <p:txBody>
          <a:bodyPr>
            <a:spAutoFit/>
          </a:bodyPr>
          <a:lstStyle/>
          <a:p>
            <a:r>
              <a:rPr lang="en-US" sz="2800" b="1" dirty="0">
                <a:solidFill>
                  <a:srgbClr val="000000"/>
                </a:solidFill>
              </a:rPr>
              <a:t>When the Numerator is 0 </a:t>
            </a:r>
          </a:p>
          <a:p>
            <a:pPr>
              <a:spcBef>
                <a:spcPts val="1200"/>
              </a:spcBef>
            </a:pPr>
            <a:r>
              <a:rPr lang="en-US" sz="2800" dirty="0">
                <a:solidFill>
                  <a:srgbClr val="000000"/>
                </a:solidFill>
              </a:rPr>
              <a:t>If the numerator of a rational expression has a value of 0 and the denominator is not 0 for that value of the variable, then the expression is defined and has a value of 0.  </a:t>
            </a:r>
            <a:br>
              <a:rPr lang="en-US" sz="2800" dirty="0">
                <a:solidFill>
                  <a:srgbClr val="000000"/>
                </a:solidFill>
              </a:rPr>
            </a:b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r>
              <a:rPr lang="en-US" sz="3200" dirty="0"/>
              <a:t> 1</a:t>
            </a:r>
            <a:endParaRPr lang="en-US" sz="3200" dirty="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      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 </a:t>
            </a:r>
          </a:p>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a:p>
            <a:pPr>
              <a:spcBef>
                <a:spcPct val="75000"/>
              </a:spcBef>
            </a:pPr>
            <a:r>
              <a:rPr lang="en-US" sz="2800" b="1" dirty="0">
                <a:solidFill>
                  <a:srgbClr val="000000"/>
                </a:solidFill>
              </a:rPr>
              <a:t>The Fundamental Principle:                 </a:t>
            </a:r>
            <a:r>
              <a:rPr lang="en-US" sz="2800" dirty="0">
                <a:solidFill>
                  <a:srgbClr val="000000"/>
                </a:solidFill>
              </a:rPr>
              <a:t>  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a:p>
            <a:pPr>
              <a:spcBef>
                <a:spcPts val="38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                                       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dirty="0"/>
              <a:t>Properties: Summary of Arithmetic Rules for Rational Numbers (or Fractions)</a:t>
            </a:r>
            <a:r>
              <a:rPr lang="en-US" sz="3200" dirty="0"/>
              <a:t>—Slide 1</a:t>
            </a:r>
            <a:endParaRPr lang="en-US" dirty="0"/>
          </a:p>
        </p:txBody>
      </p:sp>
      <p:graphicFrame>
        <p:nvGraphicFramePr>
          <p:cNvPr id="13316" name="Object 4"/>
          <p:cNvGraphicFramePr>
            <a:graphicFrameLocks noChangeAspect="1"/>
          </p:cNvGraphicFramePr>
          <p:nvPr>
            <p:extLst>
              <p:ext uri="{D42A27DB-BD31-4B8C-83A1-F6EECF244321}">
                <p14:modId xmlns:p14="http://schemas.microsoft.com/office/powerpoint/2010/main" val="2480835592"/>
              </p:ext>
            </p:extLst>
          </p:nvPr>
        </p:nvGraphicFramePr>
        <p:xfrm>
          <a:off x="3794125" y="1722438"/>
          <a:ext cx="381000" cy="838200"/>
        </p:xfrm>
        <a:graphic>
          <a:graphicData uri="http://schemas.openxmlformats.org/presentationml/2006/ole">
            <mc:AlternateContent xmlns:mc="http://schemas.openxmlformats.org/markup-compatibility/2006">
              <mc:Choice xmlns:v="urn:schemas-microsoft-com:vml" Requires="v">
                <p:oleObj name="Equation" r:id="rId2" imgW="380880" imgH="838080" progId="Equation.DSMT4">
                  <p:embed/>
                </p:oleObj>
              </mc:Choice>
              <mc:Fallback>
                <p:oleObj name="Equation" r:id="rId2" imgW="380880" imgH="838080" progId="Equation.DSMT4">
                  <p:embed/>
                  <p:pic>
                    <p:nvPicPr>
                      <p:cNvPr id="13316" name="Object 4"/>
                      <p:cNvPicPr>
                        <a:picLocks noChangeAspect="1" noChangeArrowheads="1"/>
                      </p:cNvPicPr>
                      <p:nvPr/>
                    </p:nvPicPr>
                    <p:blipFill>
                      <a:blip r:embed="rId3"/>
                      <a:srcRect/>
                      <a:stretch>
                        <a:fillRect/>
                      </a:stretch>
                    </p:blipFill>
                    <p:spPr bwMode="auto">
                      <a:xfrm>
                        <a:off x="3794125" y="1722438"/>
                        <a:ext cx="381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97850696"/>
              </p:ext>
            </p:extLst>
          </p:nvPr>
        </p:nvGraphicFramePr>
        <p:xfrm>
          <a:off x="4748213" y="3103563"/>
          <a:ext cx="1270000" cy="838200"/>
        </p:xfrm>
        <a:graphic>
          <a:graphicData uri="http://schemas.openxmlformats.org/presentationml/2006/ole">
            <mc:AlternateContent xmlns:mc="http://schemas.openxmlformats.org/markup-compatibility/2006">
              <mc:Choice xmlns:v="urn:schemas-microsoft-com:vml" Requires="v">
                <p:oleObj name="Equation" r:id="rId4" imgW="1269720" imgH="838080" progId="Equation.DSMT4">
                  <p:embed/>
                </p:oleObj>
              </mc:Choice>
              <mc:Fallback>
                <p:oleObj name="Equation" r:id="rId4" imgW="1269720" imgH="838080" progId="Equation.DSMT4">
                  <p:embed/>
                  <p:pic>
                    <p:nvPicPr>
                      <p:cNvPr id="13317" name="Object 5"/>
                      <p:cNvPicPr>
                        <a:picLocks noChangeAspect="1" noChangeArrowheads="1"/>
                      </p:cNvPicPr>
                      <p:nvPr/>
                    </p:nvPicPr>
                    <p:blipFill>
                      <a:blip r:embed="rId5"/>
                      <a:srcRect/>
                      <a:stretch>
                        <a:fillRect/>
                      </a:stretch>
                    </p:blipFill>
                    <p:spPr bwMode="auto">
                      <a:xfrm>
                        <a:off x="4748213" y="3103563"/>
                        <a:ext cx="127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184149068"/>
              </p:ext>
            </p:extLst>
          </p:nvPr>
        </p:nvGraphicFramePr>
        <p:xfrm>
          <a:off x="3135313" y="4024313"/>
          <a:ext cx="2946400" cy="838200"/>
        </p:xfrm>
        <a:graphic>
          <a:graphicData uri="http://schemas.openxmlformats.org/presentationml/2006/ole">
            <mc:AlternateContent xmlns:mc="http://schemas.openxmlformats.org/markup-compatibility/2006">
              <mc:Choice xmlns:v="urn:schemas-microsoft-com:vml" Requires="v">
                <p:oleObj name="Equation" r:id="rId6" imgW="2946240" imgH="838080" progId="Equation.DSMT4">
                  <p:embed/>
                </p:oleObj>
              </mc:Choice>
              <mc:Fallback>
                <p:oleObj name="Equation" r:id="rId6" imgW="2946240" imgH="838080" progId="Equation.DSMT4">
                  <p:embed/>
                  <p:pic>
                    <p:nvPicPr>
                      <p:cNvPr id="6150" name="Object 6"/>
                      <p:cNvPicPr>
                        <a:picLocks noChangeAspect="1" noChangeArrowheads="1"/>
                      </p:cNvPicPr>
                      <p:nvPr/>
                    </p:nvPicPr>
                    <p:blipFill>
                      <a:blip r:embed="rId7"/>
                      <a:srcRect/>
                      <a:stretch>
                        <a:fillRect/>
                      </a:stretch>
                    </p:blipFill>
                    <p:spPr bwMode="auto">
                      <a:xfrm>
                        <a:off x="3135313" y="4024313"/>
                        <a:ext cx="294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spcBef>
                <a:spcPct val="85000"/>
              </a:spcBef>
            </a:pPr>
            <a:r>
              <a:rPr lang="en-US" sz="2800" b="1" dirty="0">
                <a:solidFill>
                  <a:srgbClr val="000000"/>
                </a:solidFill>
              </a:rPr>
              <a:t>Multiplication: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ct val="85000"/>
              </a:spcBef>
            </a:pPr>
            <a:r>
              <a:rPr lang="en-US" sz="2800" b="1" dirty="0">
                <a:solidFill>
                  <a:srgbClr val="000000"/>
                </a:solidFill>
              </a:rPr>
              <a:t>Division: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ts val="4200"/>
              </a:spcBef>
            </a:pPr>
            <a:r>
              <a:rPr lang="en-US" sz="2800" b="1" dirty="0">
                <a:solidFill>
                  <a:srgbClr val="000000"/>
                </a:solidFill>
              </a:rPr>
              <a:t>Addition:</a:t>
            </a:r>
            <a:r>
              <a:rPr lang="en-US" sz="2800" dirty="0">
                <a:solidFill>
                  <a:srgbClr val="000000"/>
                </a:solidFill>
              </a:rPr>
              <a:t>                          where </a:t>
            </a:r>
            <a:r>
              <a:rPr lang="en-US" sz="2800" i="1" dirty="0">
                <a:solidFill>
                  <a:srgbClr val="000000"/>
                </a:solidFill>
              </a:rPr>
              <a:t>b</a:t>
            </a:r>
            <a:r>
              <a:rPr lang="en-US" sz="2800" dirty="0">
                <a:solidFill>
                  <a:srgbClr val="000000"/>
                </a:solidFill>
              </a:rPr>
              <a:t> ≠ 0</a:t>
            </a:r>
          </a:p>
          <a:p>
            <a:endParaRPr lang="en-US" sz="2800" dirty="0">
              <a:solidFill>
                <a:srgbClr val="000000"/>
              </a:solidFill>
            </a:endParaRPr>
          </a:p>
          <a:p>
            <a:r>
              <a:rPr lang="en-US" sz="2800" b="1" dirty="0">
                <a:solidFill>
                  <a:srgbClr val="000000"/>
                </a:solidFill>
              </a:rPr>
              <a:t>Subtraction:                        </a:t>
            </a:r>
            <a:r>
              <a:rPr lang="en-US" sz="2800" dirty="0">
                <a:solidFill>
                  <a:srgbClr val="000000"/>
                </a:solidFill>
              </a:rPr>
              <a:t>  where </a:t>
            </a:r>
            <a:r>
              <a:rPr lang="en-US" sz="2800" i="1" dirty="0">
                <a:solidFill>
                  <a:srgbClr val="000000"/>
                </a:solidFill>
              </a:rPr>
              <a:t>b</a:t>
            </a:r>
            <a:r>
              <a:rPr lang="en-US" sz="2800" dirty="0">
                <a:solidFill>
                  <a:srgbClr val="000000"/>
                </a:solidFill>
              </a:rPr>
              <a:t> ≠ 0</a:t>
            </a:r>
          </a:p>
        </p:txBody>
      </p:sp>
      <p:sp>
        <p:nvSpPr>
          <p:cNvPr id="15362" name="Rectangle 2"/>
          <p:cNvSpPr>
            <a:spLocks noGrp="1"/>
          </p:cNvSpPr>
          <p:nvPr>
            <p:ph type="title"/>
          </p:nvPr>
        </p:nvSpPr>
        <p:spPr>
          <a:xfrm>
            <a:off x="457200" y="182880"/>
            <a:ext cx="8229600" cy="914400"/>
          </a:xfrm>
          <a:prstGeom prst="rect">
            <a:avLst/>
          </a:prstGeom>
        </p:spPr>
        <p:txBody>
          <a:bodyPr/>
          <a:lstStyle/>
          <a:p>
            <a:r>
              <a:rPr lang="en-US" dirty="0"/>
              <a:t>Properties: Summary of Arithmetic Rules for Rational Numbers (or Fractions)</a:t>
            </a:r>
            <a:r>
              <a:rPr lang="en-US" sz="3200" dirty="0"/>
              <a:t>—Slide 2</a:t>
            </a:r>
            <a:endParaRPr lang="en-US" sz="3200" dirty="0">
              <a:solidFill>
                <a:schemeClr val="accent1"/>
              </a:solidFill>
            </a:endParaRPr>
          </a:p>
        </p:txBody>
      </p:sp>
      <p:graphicFrame>
        <p:nvGraphicFramePr>
          <p:cNvPr id="15364" name="Object 7"/>
          <p:cNvGraphicFramePr>
            <a:graphicFrameLocks noChangeAspect="1"/>
          </p:cNvGraphicFramePr>
          <p:nvPr>
            <p:extLst>
              <p:ext uri="{D42A27DB-BD31-4B8C-83A1-F6EECF244321}">
                <p14:modId xmlns:p14="http://schemas.microsoft.com/office/powerpoint/2010/main" val="4213843797"/>
              </p:ext>
            </p:extLst>
          </p:nvPr>
        </p:nvGraphicFramePr>
        <p:xfrm>
          <a:off x="2057400" y="2963863"/>
          <a:ext cx="1943100" cy="838200"/>
        </p:xfrm>
        <a:graphic>
          <a:graphicData uri="http://schemas.openxmlformats.org/presentationml/2006/ole">
            <mc:AlternateContent xmlns:mc="http://schemas.openxmlformats.org/markup-compatibility/2006">
              <mc:Choice xmlns:v="urn:schemas-microsoft-com:vml" Requires="v">
                <p:oleObj name="Equation" r:id="rId2" imgW="1942920" imgH="838080" progId="Equation.DSMT4">
                  <p:embed/>
                </p:oleObj>
              </mc:Choice>
              <mc:Fallback>
                <p:oleObj name="Equation" r:id="rId2" imgW="1942920" imgH="838080" progId="Equation.DSMT4">
                  <p:embed/>
                  <p:pic>
                    <p:nvPicPr>
                      <p:cNvPr id="15364" name="Object 7"/>
                      <p:cNvPicPr>
                        <a:picLocks noChangeAspect="1" noChangeArrowheads="1"/>
                      </p:cNvPicPr>
                      <p:nvPr/>
                    </p:nvPicPr>
                    <p:blipFill>
                      <a:blip r:embed="rId3"/>
                      <a:srcRect/>
                      <a:stretch>
                        <a:fillRect/>
                      </a:stretch>
                    </p:blipFill>
                    <p:spPr bwMode="auto">
                      <a:xfrm>
                        <a:off x="2057400" y="2963863"/>
                        <a:ext cx="1943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8"/>
          <p:cNvGraphicFramePr>
            <a:graphicFrameLocks noChangeAspect="1"/>
          </p:cNvGraphicFramePr>
          <p:nvPr>
            <p:extLst>
              <p:ext uri="{D42A27DB-BD31-4B8C-83A1-F6EECF244321}">
                <p14:modId xmlns:p14="http://schemas.microsoft.com/office/powerpoint/2010/main" val="396694482"/>
              </p:ext>
            </p:extLst>
          </p:nvPr>
        </p:nvGraphicFramePr>
        <p:xfrm>
          <a:off x="2451100" y="3843338"/>
          <a:ext cx="1930400" cy="838200"/>
        </p:xfrm>
        <a:graphic>
          <a:graphicData uri="http://schemas.openxmlformats.org/presentationml/2006/ole">
            <mc:AlternateContent xmlns:mc="http://schemas.openxmlformats.org/markup-compatibility/2006">
              <mc:Choice xmlns:v="urn:schemas-microsoft-com:vml" Requires="v">
                <p:oleObj name="Equation" r:id="rId4" imgW="1930320" imgH="838080" progId="Equation.DSMT4">
                  <p:embed/>
                </p:oleObj>
              </mc:Choice>
              <mc:Fallback>
                <p:oleObj name="Equation" r:id="rId4" imgW="1930320" imgH="838080" progId="Equation.DSMT4">
                  <p:embed/>
                  <p:pic>
                    <p:nvPicPr>
                      <p:cNvPr id="15365" name="Object 8"/>
                      <p:cNvPicPr>
                        <a:picLocks noChangeAspect="1" noChangeArrowheads="1"/>
                      </p:cNvPicPr>
                      <p:nvPr/>
                    </p:nvPicPr>
                    <p:blipFill>
                      <a:blip r:embed="rId5"/>
                      <a:srcRect/>
                      <a:stretch>
                        <a:fillRect/>
                      </a:stretch>
                    </p:blipFill>
                    <p:spPr bwMode="auto">
                      <a:xfrm>
                        <a:off x="2451100" y="3843338"/>
                        <a:ext cx="1930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857480660"/>
              </p:ext>
            </p:extLst>
          </p:nvPr>
        </p:nvGraphicFramePr>
        <p:xfrm>
          <a:off x="2851150" y="1201738"/>
          <a:ext cx="1701800" cy="838200"/>
        </p:xfrm>
        <a:graphic>
          <a:graphicData uri="http://schemas.openxmlformats.org/presentationml/2006/ole">
            <mc:AlternateContent xmlns:mc="http://schemas.openxmlformats.org/markup-compatibility/2006">
              <mc:Choice xmlns:v="urn:schemas-microsoft-com:vml" Requires="v">
                <p:oleObj name="Equation" r:id="rId6" imgW="1701720" imgH="838080" progId="Equation.DSMT4">
                  <p:embed/>
                </p:oleObj>
              </mc:Choice>
              <mc:Fallback>
                <p:oleObj name="Equation" r:id="rId6" imgW="1701720" imgH="838080" progId="Equation.DSMT4">
                  <p:embed/>
                  <p:pic>
                    <p:nvPicPr>
                      <p:cNvPr id="8198" name="Object 6"/>
                      <p:cNvPicPr>
                        <a:picLocks noChangeAspect="1" noChangeArrowheads="1"/>
                      </p:cNvPicPr>
                      <p:nvPr/>
                    </p:nvPicPr>
                    <p:blipFill>
                      <a:blip r:embed="rId7"/>
                      <a:srcRect/>
                      <a:stretch>
                        <a:fillRect/>
                      </a:stretch>
                    </p:blipFill>
                    <p:spPr bwMode="auto">
                      <a:xfrm>
                        <a:off x="2851150" y="1201738"/>
                        <a:ext cx="170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2932586841"/>
              </p:ext>
            </p:extLst>
          </p:nvPr>
        </p:nvGraphicFramePr>
        <p:xfrm>
          <a:off x="1974850" y="2052638"/>
          <a:ext cx="1892300" cy="838200"/>
        </p:xfrm>
        <a:graphic>
          <a:graphicData uri="http://schemas.openxmlformats.org/presentationml/2006/ole">
            <mc:AlternateContent xmlns:mc="http://schemas.openxmlformats.org/markup-compatibility/2006">
              <mc:Choice xmlns:v="urn:schemas-microsoft-com:vml" Requires="v">
                <p:oleObj name="Equation" r:id="rId8" imgW="1892160" imgH="838080" progId="Equation.DSMT4">
                  <p:embed/>
                </p:oleObj>
              </mc:Choice>
              <mc:Fallback>
                <p:oleObj name="Equation" r:id="rId8" imgW="1892160" imgH="838080" progId="Equation.DSMT4">
                  <p:embed/>
                  <p:pic>
                    <p:nvPicPr>
                      <p:cNvPr id="8199" name="Object 7"/>
                      <p:cNvPicPr>
                        <a:picLocks noChangeAspect="1" noChangeArrowheads="1"/>
                      </p:cNvPicPr>
                      <p:nvPr/>
                    </p:nvPicPr>
                    <p:blipFill>
                      <a:blip r:embed="rId9"/>
                      <a:srcRect/>
                      <a:stretch>
                        <a:fillRect/>
                      </a:stretch>
                    </p:blipFill>
                    <p:spPr bwMode="auto">
                      <a:xfrm>
                        <a:off x="1974850" y="2052638"/>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2562</TotalTime>
  <Words>1699</Words>
  <Application>Microsoft Office PowerPoint</Application>
  <PresentationFormat>On-screen Show (4:3)</PresentationFormat>
  <Paragraphs>195</Paragraphs>
  <Slides>49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49</vt:i4>
      </vt:variant>
    </vt:vector>
  </HeadingPairs>
  <TitlesOfParts>
    <vt:vector size="56" baseType="lpstr">
      <vt:lpstr>Arial</vt:lpstr>
      <vt:lpstr>Calibri</vt:lpstr>
      <vt:lpstr>Courier New</vt:lpstr>
      <vt:lpstr>Symbol</vt:lpstr>
      <vt:lpstr>Office Theme</vt:lpstr>
      <vt:lpstr>MathType 7.0 Equation</vt:lpstr>
      <vt:lpstr>Equation</vt:lpstr>
      <vt:lpstr>Section 2.R.2</vt:lpstr>
      <vt:lpstr>Definition: Rational Expressions</vt:lpstr>
      <vt:lpstr>Example 1: Finding Restrictions on the Variable—Slide 1</vt:lpstr>
      <vt:lpstr>Example 1: Finding Restrictions on the Variable—Slide 2</vt:lpstr>
      <vt:lpstr>Example 1: Finding Restrictions on the Variable—Slide 3</vt:lpstr>
      <vt:lpstr>Example 1: Finding Restrictions on the Variable—Slide 4</vt:lpstr>
      <vt:lpstr>Note 1</vt:lpstr>
      <vt:lpstr>Properties: Summary of Arithmetic Rules for Rational Numbers (or Fractions)—Slide 1</vt:lpstr>
      <vt:lpstr>Properties: Summary of Arithmetic Rules for Rational Numbers (or Fractions)—Slide 2</vt:lpstr>
      <vt:lpstr>Definition: The Fundamental Principle of Rational Expressions</vt:lpstr>
      <vt:lpstr>Example 2: Simplifying Rational Expressions—Slide 1</vt:lpstr>
      <vt:lpstr>Example 2: Simplifying Rational Expressions—Slide 2</vt:lpstr>
      <vt:lpstr>Note 2</vt:lpstr>
      <vt:lpstr>Definition: Opposites in Rational Expressions</vt:lpstr>
      <vt:lpstr>Caution: Common Error 1</vt:lpstr>
      <vt:lpstr>Procedure: Multiplying Rational Expressions</vt:lpstr>
      <vt:lpstr>Definition: Multiplying Rational Expressions</vt:lpstr>
      <vt:lpstr>Example 3: Multiplying Rational Expressions</vt:lpstr>
      <vt:lpstr>Note 3</vt:lpstr>
      <vt:lpstr>Definition: Dividing Rational Expressions</vt:lpstr>
      <vt:lpstr>Example 4: Dividing Rational Expressions</vt:lpstr>
      <vt:lpstr>Example 5: Dividing Rational Expressions—Slide 1</vt:lpstr>
      <vt:lpstr>Example 5: Division Rational Expressions—Slide 2</vt:lpstr>
      <vt:lpstr>Procedure: Finding the LCM of a Set of Counting Numbers</vt:lpstr>
      <vt:lpstr>Example 6: Finding the LCM of a Set of Counting Numbers </vt:lpstr>
      <vt:lpstr>Example 7: Adding Fractions with Different Denominators </vt:lpstr>
      <vt:lpstr>Procedure: Finding the LCM of a Set of Polynomials</vt:lpstr>
      <vt:lpstr>Example 8: Finding the LCM of Polynomials</vt:lpstr>
      <vt:lpstr>Example 9: Writing Equivalent Rational Expressions—Slide 1</vt:lpstr>
      <vt:lpstr>Example 9: Writing Equivalent Rational Expressions—Slide 2</vt:lpstr>
      <vt:lpstr>Definition: Adding Rational Expressions</vt:lpstr>
      <vt:lpstr>Procedure: Adding Rational Expressions with Different Denominators </vt:lpstr>
      <vt:lpstr>Example 10: Adding Rational Expressions with Different Denominators—Slide 1</vt:lpstr>
      <vt:lpstr>Example 10: Adding Rational Expressions with Different Denominators—Slide 2</vt:lpstr>
      <vt:lpstr>Example 10: Adding Rational Expressions with Different Denominators—Slide 3</vt:lpstr>
      <vt:lpstr>Example 10: Adding Rational Expressions with Different Denominators—Slide 4</vt:lpstr>
      <vt:lpstr>Definition: Placement of Negative Signs</vt:lpstr>
      <vt:lpstr>Definition: Subtracting Rational Expressions</vt:lpstr>
      <vt:lpstr>Caution: Common Error 2—Slide 1</vt:lpstr>
      <vt:lpstr>Caution: Common Error 2—Slide 2</vt:lpstr>
      <vt:lpstr>Example 11: Subtracting Rational Expressions with Different Denominators—Slide 1</vt:lpstr>
      <vt:lpstr>Example 11: Subtracting Rational Expressions with Different Denominators—Slide 2</vt:lpstr>
      <vt:lpstr>Example 11: Subtracting Rational Expressions with Different Denominators—Slide 3</vt:lpstr>
      <vt:lpstr>Example 11: Subtracting Rational Expressions with Different Denominators—Slide 4</vt:lpstr>
      <vt:lpstr>Example 11: Subtracting Rational Expressions with Different Denominators—Slide 5</vt:lpstr>
      <vt:lpstr>Example 11: Subtracting Rational Expressions with Different Denominators—Slide 6</vt:lpstr>
      <vt:lpstr>Example 11: Subtracting Rational Expressions with Different Denominators—Slide 7</vt:lpstr>
      <vt:lpstr>Example 12: Adding and Subtracting Rational Expressions—Slide 1</vt:lpstr>
      <vt:lpstr>Example 12: Adding and Subtracting Rational Expressions—Slide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Review, 2nd Edition</dc:title>
  <dc:creator>Hawkes Learning</dc:creator>
  <cp:lastModifiedBy>Marvin Glover</cp:lastModifiedBy>
  <cp:revision>253</cp:revision>
  <dcterms:created xsi:type="dcterms:W3CDTF">2013-04-26T14:43:13Z</dcterms:created>
  <dcterms:modified xsi:type="dcterms:W3CDTF">2025-06-23T19:01:48Z</dcterms:modified>
</cp:coreProperties>
</file>