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75" r:id="rId8"/>
    <p:sldId id="276" r:id="rId9"/>
    <p:sldId id="264" r:id="rId10"/>
    <p:sldId id="266" r:id="rId11"/>
    <p:sldId id="277" r:id="rId12"/>
    <p:sldId id="267" r:id="rId13"/>
    <p:sldId id="268" r:id="rId14"/>
    <p:sldId id="269" r:id="rId15"/>
    <p:sldId id="270" r:id="rId16"/>
    <p:sldId id="271" r:id="rId17"/>
    <p:sldId id="272" r:id="rId18"/>
    <p:sldId id="344" r:id="rId19"/>
    <p:sldId id="34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205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77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1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4.wmf"/><Relationship Id="rId21" Type="http://schemas.openxmlformats.org/officeDocument/2006/relationships/image" Target="../media/image93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2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Radical Expressions by Rationalizing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with a Sum or Difference in the Denominator</a:t>
            </a:r>
            <a:r>
              <a:rPr lang="en-US" sz="3200" dirty="0"/>
              <a:t>—Slide 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Rationalize each denominator and simplify, if possible.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d.              (Assume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≠ 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e.                  </a:t>
            </a:r>
            <a:r>
              <a:rPr lang="en-US" dirty="0">
                <a:solidFill>
                  <a:schemeClr val="tx1"/>
                </a:solidFill>
              </a:rPr>
              <a:t>(Assume </a:t>
            </a:r>
            <a:r>
              <a:rPr lang="en-US" b="0" i="1" dirty="0">
                <a:solidFill>
                  <a:schemeClr val="tx1"/>
                </a:solidFill>
                <a:latin typeface="+mj-lt"/>
              </a:rPr>
              <a:t>x</a:t>
            </a:r>
            <a:r>
              <a:rPr lang="en-US" b="0" i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≠ </a:t>
            </a:r>
            <a:r>
              <a:rPr lang="en-US" b="0" i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y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/>
        </p:nvGraphicFramePr>
        <p:xfrm>
          <a:off x="948655" y="2438400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863225" progId="Equation.DSMT4">
                  <p:embed/>
                </p:oleObj>
              </mc:Choice>
              <mc:Fallback>
                <p:oleObj name="Equation" r:id="rId2" imgW="990170" imgH="863225" progId="Equation.DSMT4">
                  <p:embed/>
                  <p:pic>
                    <p:nvPicPr>
                      <p:cNvPr id="1331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438400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A9667DCC-6D98-707A-4B90-6BD9B49DE4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8655" y="36576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A9667DCC-6D98-707A-4B90-6BD9B49DE4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365760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0A366DB7-C7CC-9A85-80C2-6DD5C43D44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8805" y="4914900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876300" progId="Equation.DSMT4">
                  <p:embed/>
                </p:oleObj>
              </mc:Choice>
              <mc:Fallback>
                <p:oleObj name="Equation" r:id="rId6" imgW="1270000" imgH="876300" progId="Equation.DSMT4">
                  <p:embed/>
                  <p:pic>
                    <p:nvPicPr>
                      <p:cNvPr id="3" name="Object 11">
                        <a:extLst>
                          <a:ext uri="{FF2B5EF4-FFF2-40B4-BE49-F238E27FC236}">
                            <a16:creationId xmlns:a16="http://schemas.microsoft.com/office/drawing/2014/main" id="{0A366DB7-C7CC-9A85-80C2-6DD5C43D44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05" y="4914900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C267CAC0-BEE7-6B73-B866-59E965D716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2438400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863225" progId="Equation.DSMT4">
                  <p:embed/>
                </p:oleObj>
              </mc:Choice>
              <mc:Fallback>
                <p:oleObj name="Equation" r:id="rId8" imgW="952087" imgH="863225" progId="Equation.DSMT4">
                  <p:embed/>
                  <p:pic>
                    <p:nvPicPr>
                      <p:cNvPr id="4" name="Object 15">
                        <a:extLst>
                          <a:ext uri="{FF2B5EF4-FFF2-40B4-BE49-F238E27FC236}">
                            <a16:creationId xmlns:a16="http://schemas.microsoft.com/office/drawing/2014/main" id="{C267CAC0-BEE7-6B73-B866-59E965D716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8400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2B6709-3FE5-9258-0F1B-E168D1343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952500" progId="Equation.DSMT4">
                  <p:embed/>
                </p:oleObj>
              </mc:Choice>
              <mc:Fallback>
                <p:oleObj name="Equation" r:id="rId10" imgW="1295400" imgH="9525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A2B6709-3FE5-9258-0F1B-E168D1343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with a Sum or Difference in the Denominator</a:t>
            </a:r>
            <a:r>
              <a:rPr lang="en-US" sz="3200" dirty="0"/>
              <a:t>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7" name="Object 8"/>
          <p:cNvGraphicFramePr>
            <a:graphicFrameLocks noChangeAspect="1"/>
          </p:cNvGraphicFramePr>
          <p:nvPr/>
        </p:nvGraphicFramePr>
        <p:xfrm>
          <a:off x="7391400" y="1993900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444307" progId="Equation.DSMT4">
                  <p:embed/>
                </p:oleObj>
              </mc:Choice>
              <mc:Fallback>
                <p:oleObj name="Equation" r:id="rId2" imgW="1002865" imgH="444307" progId="Equation.DSMT4">
                  <p:embed/>
                  <p:pic>
                    <p:nvPicPr>
                      <p:cNvPr id="133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993900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/>
        </p:nvGraphicFramePr>
        <p:xfrm>
          <a:off x="4816475" y="2875672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342720" progId="Equation.DSMT4">
                  <p:embed/>
                </p:oleObj>
              </mc:Choice>
              <mc:Fallback>
                <p:oleObj name="Equation" r:id="rId4" imgW="3657600" imgH="342720" progId="Equation.DSMT4">
                  <p:embed/>
                  <p:pic>
                    <p:nvPicPr>
                      <p:cNvPr id="133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2875672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851517" y="2586747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6000" imgH="889000" progId="Equation.DSMT4">
                  <p:embed/>
                </p:oleObj>
              </mc:Choice>
              <mc:Fallback>
                <p:oleObj name="Equation" r:id="rId6" imgW="1016000" imgH="889000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517" y="2586747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905000" y="2416885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7000" imgH="1282700" progId="Equation.DSMT4">
                  <p:embed/>
                </p:oleObj>
              </mc:Choice>
              <mc:Fallback>
                <p:oleObj name="Equation" r:id="rId8" imgW="2667000" imgH="1282700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16885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551EB61C-79EB-96B2-3405-46E2A16D3B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72025" y="4259534"/>
          <a:ext cx="3746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46160" imgH="241200" progId="Equation.DSMT4">
                  <p:embed/>
                </p:oleObj>
              </mc:Choice>
              <mc:Fallback>
                <p:oleObj name="Equation" r:id="rId10" imgW="3746160" imgH="2412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551EB61C-79EB-96B2-3405-46E2A16D3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4259534"/>
                        <a:ext cx="3746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5C5BE5E1-E93C-AEA8-18D5-550E0580BA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0825" y="3898900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300" imgH="1358900" progId="Equation.DSMT4">
                  <p:embed/>
                </p:oleObj>
              </mc:Choice>
              <mc:Fallback>
                <p:oleObj name="Equation" r:id="rId12" imgW="1765300" imgH="1358900" progId="Equation.DSMT4">
                  <p:embed/>
                  <p:pic>
                    <p:nvPicPr>
                      <p:cNvPr id="3" name="Object 6">
                        <a:extLst>
                          <a:ext uri="{FF2B5EF4-FFF2-40B4-BE49-F238E27FC236}">
                            <a16:creationId xmlns:a16="http://schemas.microsoft.com/office/drawing/2014/main" id="{5C5BE5E1-E93C-AEA8-18D5-550E0580BA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825" y="3898900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1A6C0651-4E32-43A5-9AA7-2EC23DC76D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96343" y="4556714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1A6C0651-4E32-43A5-9AA7-2EC23DC76D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43" y="4556714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751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1434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/>
        </p:nvGraphicFramePr>
        <p:xfrm>
          <a:off x="3670300" y="3276600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25880" imgH="241200" progId="Equation.DSMT4">
                  <p:embed/>
                </p:oleObj>
              </mc:Choice>
              <mc:Fallback>
                <p:oleObj name="Equation" r:id="rId4" imgW="4025880" imgH="241200" progId="Equation.DSMT4">
                  <p:embed/>
                  <p:pic>
                    <p:nvPicPr>
                      <p:cNvPr id="1434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276600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404584" y="12954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1041400" progId="Equation.DSMT4">
                  <p:embed/>
                </p:oleObj>
              </mc:Choice>
              <mc:Fallback>
                <p:oleObj name="Equation" r:id="rId6" imgW="1638300" imgH="10414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12954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404584" y="2819400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1041400" progId="Equation.DSMT4">
                  <p:embed/>
                </p:oleObj>
              </mc:Choice>
              <mc:Fallback>
                <p:oleObj name="Equation" r:id="rId8" imgW="1651000" imgH="1041400" progId="Equation.DSMT4">
                  <p:embed/>
                  <p:pic>
                    <p:nvPicPr>
                      <p:cNvPr id="71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819400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379538" y="4405004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9200" imgH="914400" progId="Equation.DSMT4">
                  <p:embed/>
                </p:oleObj>
              </mc:Choice>
              <mc:Fallback>
                <p:oleObj name="Equation" r:id="rId10" imgW="1219200" imgH="914400" progId="Equation.DSMT4">
                  <p:embed/>
                  <p:pic>
                    <p:nvPicPr>
                      <p:cNvPr id="71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405004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025775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3559175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573338" y="3711575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71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711575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with a Sum or Difference in the Denominator</a:t>
            </a:r>
            <a:r>
              <a:rPr lang="en-US" sz="3200" dirty="0"/>
              <a:t>—Slide 3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3657600" y="4267200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68600" imgH="1041120" progId="Equation.DSMT4">
                  <p:embed/>
                </p:oleObj>
              </mc:Choice>
              <mc:Fallback>
                <p:oleObj name="Equation" r:id="rId14" imgW="4368600" imgH="1041120" progId="Equation.DSMT4">
                  <p:embed/>
                  <p:pic>
                    <p:nvPicPr>
                      <p:cNvPr id="718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b.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5" name="Object 9"/>
          <p:cNvGraphicFramePr>
            <a:graphicFrameLocks noChangeAspect="1"/>
          </p:cNvGraphicFramePr>
          <p:nvPr/>
        </p:nvGraphicFramePr>
        <p:xfrm>
          <a:off x="7441005" y="128016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431640" progId="Equation.DSMT4">
                  <p:embed/>
                </p:oleObj>
              </mc:Choice>
              <mc:Fallback>
                <p:oleObj name="Equation" r:id="rId2" imgW="1180800" imgH="431640" progId="Equation.DSMT4">
                  <p:embed/>
                  <p:pic>
                    <p:nvPicPr>
                      <p:cNvPr id="1536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1005" y="128016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286585" y="21780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585" y="21780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61335" y="19812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1282680" progId="Equation.DSMT4">
                  <p:embed/>
                </p:oleObj>
              </mc:Choice>
              <mc:Fallback>
                <p:oleObj name="Equation" r:id="rId6" imgW="2946240" imgH="1282680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35" y="19812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477585" y="1981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1041120" progId="Equation.DSMT4">
                  <p:embed/>
                </p:oleObj>
              </mc:Choice>
              <mc:Fallback>
                <p:oleObj name="Equation" r:id="rId8" imgW="1993680" imgH="1041120" progId="Equation.DSMT4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7585" y="1981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569285" y="3606799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1041120" progId="Equation.DSMT4">
                  <p:embed/>
                </p:oleObj>
              </mc:Choice>
              <mc:Fallback>
                <p:oleObj name="Equation" r:id="rId10" imgW="1993680" imgH="1041120" progId="Equation.DSMT4">
                  <p:embed/>
                  <p:pic>
                    <p:nvPicPr>
                      <p:cNvPr id="82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285" y="3606799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753685" y="3975099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44240" progId="Equation.DSMT4">
                  <p:embed/>
                </p:oleObj>
              </mc:Choice>
              <mc:Fallback>
                <p:oleObj name="Equation" r:id="rId12" imgW="1333440" imgH="444240" progId="Equation.DSMT4">
                  <p:embed/>
                  <p:pic>
                    <p:nvPicPr>
                      <p:cNvPr id="820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685" y="3975099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819401" y="37337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09085" y="43433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with a Sum or Difference in the Denominator</a:t>
            </a:r>
            <a:r>
              <a:rPr lang="en-US" sz="3200" dirty="0"/>
              <a:t>—Slide 4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9" name="Object 12"/>
          <p:cNvGraphicFramePr>
            <a:graphicFrameLocks noChangeAspect="1"/>
          </p:cNvGraphicFramePr>
          <p:nvPr/>
        </p:nvGraphicFramePr>
        <p:xfrm>
          <a:off x="7366000" y="1284642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600" imgH="419100" progId="Equation.DSMT4">
                  <p:embed/>
                </p:oleObj>
              </mc:Choice>
              <mc:Fallback>
                <p:oleObj name="Equation" r:id="rId2" imgW="1244600" imgH="419100" progId="Equation.DSMT4">
                  <p:embed/>
                  <p:pic>
                    <p:nvPicPr>
                      <p:cNvPr id="1638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1284642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51326" y="2215632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0000" imgH="889000" progId="Equation.DSMT4">
                  <p:embed/>
                </p:oleObj>
              </mc:Choice>
              <mc:Fallback>
                <p:oleObj name="Equation" r:id="rId4" imgW="1270000" imgH="889000" progId="Equation.DSMT4">
                  <p:embed/>
                  <p:pic>
                    <p:nvPicPr>
                      <p:cNvPr id="922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326" y="2215632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434688" y="2013689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5000" imgH="1282700" progId="Equation.DSMT4">
                  <p:embed/>
                </p:oleObj>
              </mc:Choice>
              <mc:Fallback>
                <p:oleObj name="Equation" r:id="rId6" imgW="3175000" imgH="1282700" progId="Equation.DSMT4">
                  <p:embed/>
                  <p:pic>
                    <p:nvPicPr>
                      <p:cNvPr id="92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2013689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434688" y="365588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500" imgH="914400" progId="Equation.DSMT4">
                  <p:embed/>
                </p:oleObj>
              </mc:Choice>
              <mc:Fallback>
                <p:oleObj name="Equation" r:id="rId8" imgW="1460500" imgH="914400" progId="Equation.DSMT4">
                  <p:embed/>
                  <p:pic>
                    <p:nvPicPr>
                      <p:cNvPr id="92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3655883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927600" y="364790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914400" progId="Equation.DSMT4">
                  <p:embed/>
                </p:oleObj>
              </mc:Choice>
              <mc:Fallback>
                <p:oleObj name="Equation" r:id="rId10" imgW="1473200" imgH="914400" progId="Equation.DSMT4">
                  <p:embed/>
                  <p:pic>
                    <p:nvPicPr>
                      <p:cNvPr id="92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64790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with a Sum or Difference in the Denominator</a:t>
            </a:r>
            <a:r>
              <a:rPr lang="en-US" sz="3200" dirty="0"/>
              <a:t>—Slide 5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d. </a:t>
            </a: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3" name="Object 16"/>
          <p:cNvGraphicFramePr>
            <a:graphicFrameLocks noChangeAspect="1"/>
          </p:cNvGraphicFramePr>
          <p:nvPr/>
        </p:nvGraphicFramePr>
        <p:xfrm>
          <a:off x="7391400" y="1272988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700" imgH="419100" progId="Equation.DSMT4">
                  <p:embed/>
                </p:oleObj>
              </mc:Choice>
              <mc:Fallback>
                <p:oleObj name="Equation" r:id="rId2" imgW="1028700" imgH="419100" progId="Equation.DSMT4">
                  <p:embed/>
                  <p:pic>
                    <p:nvPicPr>
                      <p:cNvPr id="1741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72988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278040" y="21688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392" imgH="863225" progId="Equation.DSMT4">
                  <p:embed/>
                </p:oleObj>
              </mc:Choice>
              <mc:Fallback>
                <p:oleObj name="Equation" r:id="rId4" imgW="939392" imgH="863225" progId="Equation.DSMT4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1688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295936" y="19948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1206360" progId="Equation.DSMT4">
                  <p:embed/>
                </p:oleObj>
              </mc:Choice>
              <mc:Fallback>
                <p:oleObj name="Equation" r:id="rId6" imgW="2616120" imgH="1206360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936" y="19948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276600" y="35052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990360" progId="Equation.DSMT4">
                  <p:embed/>
                </p:oleObj>
              </mc:Choice>
              <mc:Fallback>
                <p:oleObj name="Equation" r:id="rId8" imgW="1663560" imgH="99036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489244" y="35941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901440" progId="Equation.DSMT4">
                  <p:embed/>
                </p:oleObj>
              </mc:Choice>
              <mc:Fallback>
                <p:oleObj name="Equation" r:id="rId10" imgW="1180800" imgH="90144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44" y="35941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with a Sum or Difference in the Denominator</a:t>
            </a:r>
            <a:r>
              <a:rPr lang="en-US" sz="3200" dirty="0"/>
              <a:t>—Slide 6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93944" y="38100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711065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7386171" y="129540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508000" progId="Equation.DSMT4">
                  <p:embed/>
                </p:oleObj>
              </mc:Choice>
              <mc:Fallback>
                <p:oleObj name="Equation" r:id="rId2" imgW="1282700" imgH="508000" progId="Equation.DSMT4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6171" y="129540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79247" y="2192315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400" imgH="952500" progId="Equation.DSMT4">
                  <p:embed/>
                </p:oleObj>
              </mc:Choice>
              <mc:Fallback>
                <p:oleObj name="Equation" r:id="rId4" imgW="1295400" imgH="95250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247" y="2192315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217863" y="1971675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1282680" progId="Equation.DSMT4">
                  <p:embed/>
                </p:oleObj>
              </mc:Choice>
              <mc:Fallback>
                <p:oleObj name="Equation" r:id="rId6" imgW="3213000" imgH="1282680" progId="Equation.DSMT4">
                  <p:embed/>
                  <p:pic>
                    <p:nvPicPr>
                      <p:cNvPr id="112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1971675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30414" y="3733800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92400" imgH="1104900" progId="Equation.DSMT4">
                  <p:embed/>
                </p:oleObj>
              </mc:Choice>
              <mc:Fallback>
                <p:oleObj name="Equation" r:id="rId8" imgW="2692400" imgH="1104900" progId="Equation.DSMT4">
                  <p:embed/>
                  <p:pic>
                    <p:nvPicPr>
                      <p:cNvPr id="112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3733800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230414" y="5231430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508000" progId="Equation.DSMT4">
                  <p:embed/>
                </p:oleObj>
              </mc:Choice>
              <mc:Fallback>
                <p:oleObj name="Equation" r:id="rId10" imgW="1447800" imgH="508000" progId="Equation.DSMT4">
                  <p:embed/>
                  <p:pic>
                    <p:nvPicPr>
                      <p:cNvPr id="1127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5231430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41551" y="3800475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55951" y="45624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with a Sum or Difference in the Denominator</a:t>
            </a:r>
            <a:r>
              <a:rPr lang="en-US" sz="3200" dirty="0"/>
              <a:t>—Slide 7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 with a Sum or Difference in the Denominator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76300" progId="Equation.DSMT4">
                  <p:embed/>
                </p:oleObj>
              </mc:Choice>
              <mc:Fallback>
                <p:oleObj name="Equation" r:id="rId2" imgW="990600" imgH="876300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53612"/>
              </p:ext>
            </p:extLst>
          </p:nvPr>
        </p:nvGraphicFramePr>
        <p:xfrm>
          <a:off x="581025" y="2548092"/>
          <a:ext cx="6173787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84800" imgH="2781000" progId="Equation.DSMT4">
                  <p:embed/>
                </p:oleObj>
              </mc:Choice>
              <mc:Fallback>
                <p:oleObj name="Equation" r:id="rId4" imgW="6184800" imgH="2781000" progId="Equation.DSMT4">
                  <p:embed/>
                  <p:pic>
                    <p:nvPicPr>
                      <p:cNvPr id="194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2548092"/>
                        <a:ext cx="6173787" cy="278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631336"/>
              </p:ext>
            </p:extLst>
          </p:nvPr>
        </p:nvGraphicFramePr>
        <p:xfrm>
          <a:off x="2827140" y="245919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" imgH="419100" progId="Equation.DSMT4">
                  <p:embed/>
                </p:oleObj>
              </mc:Choice>
              <mc:Fallback>
                <p:oleObj name="Equation" r:id="rId6" imgW="965200" imgH="419100" progId="Equation.DSMT4">
                  <p:embed/>
                  <p:pic>
                    <p:nvPicPr>
                      <p:cNvPr id="10885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140" y="245919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99643"/>
              </p:ext>
            </p:extLst>
          </p:nvPr>
        </p:nvGraphicFramePr>
        <p:xfrm>
          <a:off x="5426383" y="2504591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419100" progId="Equation.DSMT4">
                  <p:embed/>
                </p:oleObj>
              </mc:Choice>
              <mc:Fallback>
                <p:oleObj name="Equation" r:id="rId8" imgW="965200" imgH="419100" progId="Equation.DSMT4">
                  <p:embed/>
                  <p:pic>
                    <p:nvPicPr>
                      <p:cNvPr id="108851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383" y="2504591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751063"/>
              </p:ext>
            </p:extLst>
          </p:nvPr>
        </p:nvGraphicFramePr>
        <p:xfrm>
          <a:off x="3225800" y="3053600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419100" progId="Equation.DSMT4">
                  <p:embed/>
                </p:oleObj>
              </mc:Choice>
              <mc:Fallback>
                <p:oleObj name="Equation" r:id="rId10" imgW="965200" imgH="419100" progId="Equation.DSMT4">
                  <p:embed/>
                  <p:pic>
                    <p:nvPicPr>
                      <p:cNvPr id="108852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053600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644630"/>
              </p:ext>
            </p:extLst>
          </p:nvPr>
        </p:nvGraphicFramePr>
        <p:xfrm>
          <a:off x="4835217" y="320491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108852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217" y="3204918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16854"/>
              </p:ext>
            </p:extLst>
          </p:nvPr>
        </p:nvGraphicFramePr>
        <p:xfrm>
          <a:off x="5785644" y="308872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419100" progId="Equation.DSMT4">
                  <p:embed/>
                </p:oleObj>
              </mc:Choice>
              <mc:Fallback>
                <p:oleObj name="Equation" r:id="rId14" imgW="457200" imgH="419100" progId="Equation.DSMT4">
                  <p:embed/>
                  <p:pic>
                    <p:nvPicPr>
                      <p:cNvPr id="10885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5644" y="308872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010900"/>
              </p:ext>
            </p:extLst>
          </p:nvPr>
        </p:nvGraphicFramePr>
        <p:xfrm>
          <a:off x="2593821" y="375110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419100" progId="Equation.DSMT4">
                  <p:embed/>
                </p:oleObj>
              </mc:Choice>
              <mc:Fallback>
                <p:oleObj name="Equation" r:id="rId16" imgW="965200" imgH="419100" progId="Equation.DSMT4">
                  <p:embed/>
                  <p:pic>
                    <p:nvPicPr>
                      <p:cNvPr id="108852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821" y="375110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706410"/>
              </p:ext>
            </p:extLst>
          </p:nvPr>
        </p:nvGraphicFramePr>
        <p:xfrm>
          <a:off x="1943255" y="4349751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291973" progId="Equation.DSMT4">
                  <p:embed/>
                </p:oleObj>
              </mc:Choice>
              <mc:Fallback>
                <p:oleObj name="Equation" r:id="rId18" imgW="368140" imgH="291973" progId="Equation.DSMT4">
                  <p:embed/>
                  <p:pic>
                    <p:nvPicPr>
                      <p:cNvPr id="108852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255" y="4349751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055423"/>
              </p:ext>
            </p:extLst>
          </p:nvPr>
        </p:nvGraphicFramePr>
        <p:xfrm>
          <a:off x="3225800" y="4391025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79279" progId="Equation.DSMT4">
                  <p:embed/>
                </p:oleObj>
              </mc:Choice>
              <mc:Fallback>
                <p:oleObj name="Equation" r:id="rId20" imgW="203112" imgH="279279" progId="Equation.DSMT4">
                  <p:embed/>
                  <p:pic>
                    <p:nvPicPr>
                      <p:cNvPr id="10885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391025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104679"/>
              </p:ext>
            </p:extLst>
          </p:nvPr>
        </p:nvGraphicFramePr>
        <p:xfrm>
          <a:off x="4835217" y="371282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200" imgH="419100" progId="Equation.DSMT4">
                  <p:embed/>
                </p:oleObj>
              </mc:Choice>
              <mc:Fallback>
                <p:oleObj name="Equation" r:id="rId22" imgW="965200" imgH="419100" progId="Equation.DSMT4">
                  <p:embed/>
                  <p:pic>
                    <p:nvPicPr>
                      <p:cNvPr id="108852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217" y="371282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103432"/>
              </p:ext>
            </p:extLst>
          </p:nvPr>
        </p:nvGraphicFramePr>
        <p:xfrm>
          <a:off x="1861940" y="483347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65200" imgH="419100" progId="Equation.DSMT4">
                  <p:embed/>
                </p:oleObj>
              </mc:Choice>
              <mc:Fallback>
                <p:oleObj name="Equation" r:id="rId24" imgW="965200" imgH="419100" progId="Equation.DSMT4">
                  <p:embed/>
                  <p:pic>
                    <p:nvPicPr>
                      <p:cNvPr id="108852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1940" y="483347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201805" y="3922378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1E788A0B-D813-186A-488A-0C768619FBBB}"/>
              </a:ext>
            </a:extLst>
          </p:cNvPr>
          <p:cNvGrpSpPr/>
          <p:nvPr/>
        </p:nvGrpSpPr>
        <p:grpSpPr>
          <a:xfrm>
            <a:off x="4953000" y="4419600"/>
            <a:ext cx="419100" cy="279400"/>
            <a:chOff x="5197784" y="4585648"/>
            <a:chExt cx="419100" cy="279400"/>
          </a:xfrm>
        </p:grpSpPr>
        <p:graphicFrame>
          <p:nvGraphicFramePr>
            <p:cNvPr id="1088527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65324372"/>
                </p:ext>
              </p:extLst>
            </p:nvPr>
          </p:nvGraphicFramePr>
          <p:xfrm>
            <a:off x="5197784" y="4585648"/>
            <a:ext cx="3937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393529" imgH="279279" progId="Equation.DSMT4">
                    <p:embed/>
                  </p:oleObj>
                </mc:Choice>
                <mc:Fallback>
                  <p:oleObj name="Equation" r:id="rId26" imgW="393529" imgH="279279" progId="Equation.DSMT4">
                    <p:embed/>
                    <p:pic>
                      <p:nvPicPr>
                        <p:cNvPr id="1088527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97784" y="4585648"/>
                          <a:ext cx="393700" cy="279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Connector 21"/>
            <p:cNvCxnSpPr/>
            <p:nvPr/>
          </p:nvCxnSpPr>
          <p:spPr>
            <a:xfrm rot="10800000" flipV="1">
              <a:off x="5235884" y="4648200"/>
              <a:ext cx="381000" cy="1524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78275A8-AEE3-85AA-AEEE-493668E9FC12}"/>
              </a:ext>
            </a:extLst>
          </p:cNvPr>
          <p:cNvSpPr txBox="1"/>
          <p:nvPr/>
        </p:nvSpPr>
        <p:spPr>
          <a:xfrm>
            <a:off x="6092516" y="4119694"/>
            <a:ext cx="28761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rgbClr val="266880"/>
                </a:solidFill>
                <a:effectLst/>
                <a:latin typeface="inherit"/>
              </a:rPr>
              <a:t>Cancel out </a:t>
            </a:r>
            <a:r>
              <a:rPr lang="en-US" b="0" i="0" u="none" strike="noStrike" dirty="0">
                <a:solidFill>
                  <a:srgbClr val="266880"/>
                </a:solidFill>
                <a:effectLst/>
                <a:latin typeface="STIXMathJax_Main"/>
              </a:rPr>
              <a:t>74</a:t>
            </a:r>
            <a:r>
              <a:rPr lang="en-US" b="0" i="0" u="none" strike="noStrike" dirty="0">
                <a:solidFill>
                  <a:srgbClr val="266880"/>
                </a:solidFill>
                <a:effectLst/>
                <a:latin typeface="inherit"/>
              </a:rPr>
              <a:t> in both the numerator and denominator</a:t>
            </a:r>
            <a:br>
              <a:rPr lang="en-US" dirty="0"/>
            </a:br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Rationalizing the Numerator</a:t>
            </a:r>
            <a:r>
              <a:rPr lang="en-US" dirty="0"/>
              <a:t> with a Sum or Difference in the Numerator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/>
                  <a:t>Rationalize the numerator of the fraction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sz="280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5: Rationalizing the Numerator with a Sum or Difference in the Numerator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02C39BD-202B-4C06-A0A6-8BD9AE13BC47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533400" y="1447800"/>
              <a:ext cx="8229600" cy="386518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19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06680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−3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den>
                                  </m:f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We begin by multiplying the numerator and denominator by the conjugate radical of the </a:t>
                          </a:r>
                          <a:r>
                            <a:rPr sz="1800" b="0" i="1" dirty="0"/>
                            <a:t>numerator</a:t>
                          </a:r>
                          <a:r>
                            <a:rPr sz="1800" b="0" dirty="0"/>
                            <a:t>. Note that we could have simplified the term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r>
                            <a:rPr sz="1800" b="0" dirty="0"/>
                            <a:t> first, but this would not have altered the work in any substantial way, and the final answer would be the same.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−6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e>
                                  </m: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−3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den>
                                  </m:f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rad>
                                  <m:r>
                                    <a:rPr sz="2400">
                                      <a:latin typeface="Cambria Math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rad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>
                <a:extLst>
                  <a:ext uri="{FF2B5EF4-FFF2-40B4-BE49-F238E27FC236}">
                    <a16:creationId xmlns:a16="http://schemas.microsoft.com/office/drawing/2014/main" id="{D02C39BD-202B-4C06-A0A6-8BD9AE13BC4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072509861"/>
                  </p:ext>
                </p:extLst>
              </p:nvPr>
            </p:nvGraphicFramePr>
            <p:xfrm>
              <a:off x="533400" y="1447800"/>
              <a:ext cx="8229600" cy="386518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419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10668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857" r="-86088" b="-26285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16160" t="-1316" b="-671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24453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7805" r="-86088" b="-124390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769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3150" r="-86088" b="-1007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769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00000" r="-860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Rationalizing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</a:t>
            </a:r>
            <a:r>
              <a:rPr lang="en-US" sz="3200" dirty="0"/>
              <a:t>—Slide 1</a:t>
            </a:r>
            <a:r>
              <a:rPr lang="en-US" dirty="0"/>
              <a:t>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                b.                     c.                      d.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a. Multiply the numerator and denominator by       because                     is a rational number.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863225" progId="Equation.DSMT4">
                  <p:embed/>
                </p:oleObj>
              </mc:Choice>
              <mc:Fallback>
                <p:oleObj name="Equation" r:id="rId2" imgW="469696" imgH="863225" progId="Equation.DSMT4">
                  <p:embed/>
                  <p:pic>
                    <p:nvPicPr>
                      <p:cNvPr id="7172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700" imgH="889000" progId="Equation.DSMT4">
                  <p:embed/>
                </p:oleObj>
              </mc:Choice>
              <mc:Fallback>
                <p:oleObj name="Equation" r:id="rId4" imgW="520700" imgH="88900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965200" progId="Equation.DSMT4">
                  <p:embed/>
                </p:oleObj>
              </mc:Choice>
              <mc:Fallback>
                <p:oleObj name="Equation" r:id="rId6" imgW="1346200" imgH="96520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14400" progId="Equation.DSMT4">
                  <p:embed/>
                </p:oleObj>
              </mc:Choice>
              <mc:Fallback>
                <p:oleObj name="Equation" r:id="rId8" imgW="927100" imgH="9144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7378700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44240" progId="Equation.DSMT4">
                  <p:embed/>
                </p:oleObj>
              </mc:Choice>
              <mc:Fallback>
                <p:oleObj name="Equation" r:id="rId12" imgW="1549080" imgH="44424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5">
            <a:extLst>
              <a:ext uri="{FF2B5EF4-FFF2-40B4-BE49-F238E27FC236}">
                <a16:creationId xmlns:a16="http://schemas.microsoft.com/office/drawing/2014/main" id="{C3AB5AD7-6CF8-ED47-4038-C16E53464E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9769" y="2184633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88840" progId="Equation.DSMT4">
                  <p:embed/>
                </p:oleObj>
              </mc:Choice>
              <mc:Fallback>
                <p:oleObj name="Equation" r:id="rId14" imgW="545760" imgH="888840" progId="Equation.DSMT4">
                  <p:embed/>
                  <p:pic>
                    <p:nvPicPr>
                      <p:cNvPr id="2" name="Object 15">
                        <a:extLst>
                          <a:ext uri="{FF2B5EF4-FFF2-40B4-BE49-F238E27FC236}">
                            <a16:creationId xmlns:a16="http://schemas.microsoft.com/office/drawing/2014/main" id="{C3AB5AD7-6CF8-ED47-4038-C16E53464E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769" y="2184633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6">
            <a:extLst>
              <a:ext uri="{FF2B5EF4-FFF2-40B4-BE49-F238E27FC236}">
                <a16:creationId xmlns:a16="http://schemas.microsoft.com/office/drawing/2014/main" id="{2DEB51FD-4E72-4AA3-DEB6-97FEC2C9EE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5938" y="2198229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876300" progId="Equation.DSMT4">
                  <p:embed/>
                </p:oleObj>
              </mc:Choice>
              <mc:Fallback>
                <p:oleObj name="Equation" r:id="rId16" imgW="698500" imgH="876300" progId="Equation.DSMT4">
                  <p:embed/>
                  <p:pic>
                    <p:nvPicPr>
                      <p:cNvPr id="3" name="Object 26">
                        <a:extLst>
                          <a:ext uri="{FF2B5EF4-FFF2-40B4-BE49-F238E27FC236}">
                            <a16:creationId xmlns:a16="http://schemas.microsoft.com/office/drawing/2014/main" id="{2DEB51FD-4E72-4AA3-DEB6-97FEC2C9EE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938" y="2198229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8">
            <a:extLst>
              <a:ext uri="{FF2B5EF4-FFF2-40B4-BE49-F238E27FC236}">
                <a16:creationId xmlns:a16="http://schemas.microsoft.com/office/drawing/2014/main" id="{6E835954-82D6-82DC-EFAE-2C79822CF6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83919" y="2095733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169" imgH="977476" progId="Equation.DSMT4">
                  <p:embed/>
                </p:oleObj>
              </mc:Choice>
              <mc:Fallback>
                <p:oleObj name="Equation" r:id="rId18" imgW="533169" imgH="977476" progId="Equation.DSMT4">
                  <p:embed/>
                  <p:pic>
                    <p:nvPicPr>
                      <p:cNvPr id="4" name="Object 68">
                        <a:extLst>
                          <a:ext uri="{FF2B5EF4-FFF2-40B4-BE49-F238E27FC236}">
                            <a16:creationId xmlns:a16="http://schemas.microsoft.com/office/drawing/2014/main" id="{6E835954-82D6-82DC-EFAE-2C79822CF6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919" y="2095733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/>
              <a:t>—Slide 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b. 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12764" y="3295936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863225" progId="Equation.DSMT4">
                  <p:embed/>
                </p:oleObj>
              </mc:Choice>
              <mc:Fallback>
                <p:oleObj name="Equation" r:id="rId2" imgW="495085" imgH="863225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764" y="3295936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352800" y="3200400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939800" progId="Equation.DSMT4">
                  <p:embed/>
                </p:oleObj>
              </mc:Choice>
              <mc:Fallback>
                <p:oleObj name="Equation" r:id="rId4" imgW="1371600" imgH="9398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834389" y="3200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901309" progId="Equation.DSMT4">
                  <p:embed/>
                </p:oleObj>
              </mc:Choice>
              <mc:Fallback>
                <p:oleObj name="Equation" r:id="rId6" imgW="939392" imgH="901309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389" y="3200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36503"/>
              </p:ext>
            </p:extLst>
          </p:nvPr>
        </p:nvGraphicFramePr>
        <p:xfrm>
          <a:off x="7391400" y="128016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444240" progId="Equation.DSMT4">
                  <p:embed/>
                </p:oleObj>
              </mc:Choice>
              <mc:Fallback>
                <p:oleObj name="Equation" r:id="rId8" imgW="482400" imgH="444240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8016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752600" y="172918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44240" progId="Equation.DSMT4">
                  <p:embed/>
                </p:oleObj>
              </mc:Choice>
              <mc:Fallback>
                <p:oleObj name="Equation" r:id="rId10" imgW="1688760" imgH="444240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2918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/>
              <a:t>—Slide 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c. 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922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42117" y="2443663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889000" progId="Equation.DSMT4">
                  <p:embed/>
                </p:oleObj>
              </mc:Choice>
              <mc:Fallback>
                <p:oleObj name="Equation" r:id="rId4" imgW="698500" imgH="8890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117" y="2443663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90800" y="2364105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4000" imgH="965200" progId="Equation.DSMT4">
                  <p:embed/>
                </p:oleObj>
              </mc:Choice>
              <mc:Fallback>
                <p:oleObj name="Equation" r:id="rId6" imgW="1524000" imgH="9652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4105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204317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317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277014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914400" progId="Equation.DSMT4">
                  <p:embed/>
                </p:oleObj>
              </mc:Choice>
              <mc:Fallback>
                <p:oleObj name="Equation" r:id="rId10" imgW="914400" imgH="914400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014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7340600" y="128016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444240" progId="Equation.DSMT4">
                  <p:embed/>
                </p:oleObj>
              </mc:Choice>
              <mc:Fallback>
                <p:oleObj name="Equation" r:id="rId12" imgW="469800" imgH="444240" progId="Equation.DSMT4">
                  <p:embed/>
                  <p:pic>
                    <p:nvPicPr>
                      <p:cNvPr id="411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28016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1803400" y="1736725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444240" progId="Equation.DSMT4">
                  <p:embed/>
                </p:oleObj>
              </mc:Choice>
              <mc:Fallback>
                <p:oleObj name="Equation" r:id="rId14" imgW="1549080" imgH="444240" progId="Equation.DSMT4">
                  <p:embed/>
                  <p:pic>
                    <p:nvPicPr>
                      <p:cNvPr id="411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736725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/>
              <a:t>—Slide 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d. 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841500" y="29464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965200" progId="Equation.DSMT4">
                  <p:embed/>
                </p:oleObj>
              </mc:Choice>
              <mc:Fallback>
                <p:oleObj name="Equation" r:id="rId2" imgW="533400" imgH="96520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9464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387578" y="29499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900" imgH="965200" progId="Equation.DSMT4">
                  <p:embed/>
                </p:oleObj>
              </mc:Choice>
              <mc:Fallback>
                <p:oleObj name="Equation" r:id="rId4" imgW="1358900" imgH="96520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578" y="29499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898900" y="29464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800" imgH="965200" progId="Equation.DSMT4">
                  <p:embed/>
                </p:oleObj>
              </mc:Choice>
              <mc:Fallback>
                <p:oleObj name="Equation" r:id="rId6" imgW="939800" imgH="9652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9464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930548" y="29609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800" imgH="914400" progId="Equation.DSMT4">
                  <p:embed/>
                </p:oleObj>
              </mc:Choice>
              <mc:Fallback>
                <p:oleObj name="Equation" r:id="rId8" imgW="939800" imgH="91440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48" y="29609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391400" y="1247962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7962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797028" y="1692462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9800" imgH="444240" progId="Equation.DSMT4">
                  <p:embed/>
                </p:oleObj>
              </mc:Choice>
              <mc:Fallback>
                <p:oleObj name="Equation" r:id="rId12" imgW="2539800" imgH="444240" progId="Equation.DSMT4">
                  <p:embed/>
                  <p:pic>
                    <p:nvPicPr>
                      <p:cNvPr id="51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28" y="1692462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                   b. 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a. 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  <a:r>
              <a:rPr lang="en-US" sz="3200" dirty="0"/>
              <a:t>—Slide 1</a:t>
            </a: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901440" progId="Equation.DSMT4">
                  <p:embed/>
                </p:oleObj>
              </mc:Choice>
              <mc:Fallback>
                <p:oleObj name="Equation" r:id="rId2" imgW="533160" imgH="90144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901440" progId="Equation.DSMT4">
                  <p:embed/>
                </p:oleObj>
              </mc:Choice>
              <mc:Fallback>
                <p:oleObj name="Equation" r:id="rId4" imgW="533160" imgH="901440" progId="Equation.DSMT4">
                  <p:embed/>
                  <p:pic>
                    <p:nvPicPr>
                      <p:cNvPr id="245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977760" progId="Equation.DSMT4">
                  <p:embed/>
                </p:oleObj>
              </mc:Choice>
              <mc:Fallback>
                <p:oleObj name="Equation" r:id="rId6" imgW="1562040" imgH="977760" progId="Equation.DSMT4">
                  <p:embed/>
                  <p:pic>
                    <p:nvPicPr>
                      <p:cNvPr id="245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977760" progId="Equation.DSMT4">
                  <p:embed/>
                </p:oleObj>
              </mc:Choice>
              <mc:Fallback>
                <p:oleObj name="Equation" r:id="rId8" imgW="1143000" imgH="977760" progId="Equation.DSMT4">
                  <p:embed/>
                  <p:pic>
                    <p:nvPicPr>
                      <p:cNvPr id="245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914400" progId="Equation.DSMT4">
                  <p:embed/>
                </p:oleObj>
              </mc:Choice>
              <mc:Fallback>
                <p:oleObj name="Equation" r:id="rId10" imgW="1143000" imgH="914400" progId="Equation.DSMT4">
                  <p:embed/>
                  <p:pic>
                    <p:nvPicPr>
                      <p:cNvPr id="2458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3660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444240" progId="Equation.DSMT4">
                  <p:embed/>
                </p:oleObj>
              </mc:Choice>
              <mc:Fallback>
                <p:oleObj name="Equation" r:id="rId12" imgW="634680" imgH="444240" progId="Equation.DSMT4">
                  <p:embed/>
                  <p:pic>
                    <p:nvPicPr>
                      <p:cNvPr id="245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57320" imgH="444240" progId="Equation.DSMT4">
                  <p:embed/>
                </p:oleObj>
              </mc:Choice>
              <mc:Fallback>
                <p:oleObj name="Equation" r:id="rId14" imgW="2857320" imgH="444240" progId="Equation.DSMT4">
                  <p:embed/>
                  <p:pic>
                    <p:nvPicPr>
                      <p:cNvPr id="245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AB95C-8994-953F-56B9-152A3667A1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40300" y="222324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952200" progId="Equation.DSMT4">
                  <p:embed/>
                </p:oleObj>
              </mc:Choice>
              <mc:Fallback>
                <p:oleObj name="Equation" r:id="rId16" imgW="888840" imgH="952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81BAB95C-8994-953F-56B9-152A3667A1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22324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b. 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  <a:r>
              <a:rPr lang="en-US" sz="3200" dirty="0"/>
              <a:t>—Slide 2</a:t>
            </a:r>
            <a:endParaRPr lang="en-US" dirty="0"/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7391400" y="1242583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558720" progId="Equation.DSMT4">
                  <p:embed/>
                </p:oleObj>
              </mc:Choice>
              <mc:Fallback>
                <p:oleObj name="Equation" r:id="rId2" imgW="787320" imgH="558720" progId="Equation.DSMT4">
                  <p:embed/>
                  <p:pic>
                    <p:nvPicPr>
                      <p:cNvPr id="245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2583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820411" y="1689417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245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11" y="1689417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1528311" y="2158047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444240" progId="Equation.DSMT4">
                  <p:embed/>
                </p:oleObj>
              </mc:Choice>
              <mc:Fallback>
                <p:oleObj name="Equation" r:id="rId6" imgW="2197080" imgH="444240" progId="Equation.DSMT4">
                  <p:embed/>
                  <p:pic>
                    <p:nvPicPr>
                      <p:cNvPr id="256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2158047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4382163" y="2158047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2561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163" y="2158047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1364107" y="293782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952200" progId="Equation.DSMT4">
                  <p:embed/>
                </p:oleObj>
              </mc:Choice>
              <mc:Fallback>
                <p:oleObj name="Equation" r:id="rId10" imgW="888840" imgH="952200" progId="Equation.DSMT4">
                  <p:embed/>
                  <p:pic>
                    <p:nvPicPr>
                      <p:cNvPr id="256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107" y="293782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2312063" y="2785427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0000" imgH="1130040" progId="Equation.DSMT4">
                  <p:embed/>
                </p:oleObj>
              </mc:Choice>
              <mc:Fallback>
                <p:oleObj name="Equation" r:id="rId12" imgW="2070000" imgH="1130040" progId="Equation.DSMT4">
                  <p:embed/>
                  <p:pic>
                    <p:nvPicPr>
                      <p:cNvPr id="2561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063" y="2785427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4412107" y="2785427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1130040" progId="Equation.DSMT4">
                  <p:embed/>
                </p:oleObj>
              </mc:Choice>
              <mc:Fallback>
                <p:oleObj name="Equation" r:id="rId14" imgW="1320480" imgH="1130040" progId="Equation.DSMT4">
                  <p:embed/>
                  <p:pic>
                    <p:nvPicPr>
                      <p:cNvPr id="256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107" y="2785427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5783707" y="2785427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1028520" progId="Equation.DSMT4">
                  <p:embed/>
                </p:oleObj>
              </mc:Choice>
              <mc:Fallback>
                <p:oleObj name="Equation" r:id="rId16" imgW="1295280" imgH="1028520" progId="Equation.DSMT4">
                  <p:embed/>
                  <p:pic>
                    <p:nvPicPr>
                      <p:cNvPr id="2561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707" y="2785427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dirty="0"/>
              <a:t>Procedure: Rationalizing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891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b="1" dirty="0">
                <a:solidFill>
                  <a:srgbClr val="C00000"/>
                </a:solidFill>
              </a:rPr>
              <a:t>conjugate of the denominator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new denominator will be the difference of two squares, and therefore will not contain a radical term.</a:t>
            </a:r>
            <a:endParaRPr lang="en-US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2918</TotalTime>
  <Words>764</Words>
  <Application>Microsoft Office PowerPoint</Application>
  <PresentationFormat>On-screen Show (4:3)</PresentationFormat>
  <Paragraphs>63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 Math</vt:lpstr>
      <vt:lpstr>Courier New</vt:lpstr>
      <vt:lpstr>inherit</vt:lpstr>
      <vt:lpstr>STIXMathJax_Main</vt:lpstr>
      <vt:lpstr>Office Theme</vt:lpstr>
      <vt:lpstr>Equation</vt:lpstr>
      <vt:lpstr>MathType 7.0 Equation</vt:lpstr>
      <vt:lpstr>Section 2.R.1</vt:lpstr>
      <vt:lpstr>Procedure: Rationalizing a Denominator Containing a Square Root or a Cube Root</vt:lpstr>
      <vt:lpstr>Example 1: Rationalizing Denominators Containing Square Roots—Slide 1 </vt:lpstr>
      <vt:lpstr>Example 1: Rationalizing Denominators Containing Square Roots—Slide 2</vt:lpstr>
      <vt:lpstr>Example 1: Rationalizing Denominators Containing Square Roots—Slide 3</vt:lpstr>
      <vt:lpstr>Example 1: Rationalizing Denominators Containing Square Roots—Slide 4</vt:lpstr>
      <vt:lpstr>Example 2: Rationalizing Denominators Containing Cube Roots—Slide 1</vt:lpstr>
      <vt:lpstr>Example 2: Rationalizing Denominators Containing Cube Roots—Slide 2</vt:lpstr>
      <vt:lpstr>Procedure: Rationalizing a Denominator Containing a Sum or Difference Involving Square Roots</vt:lpstr>
      <vt:lpstr>Example 3: Rationalizing Denominators with a Sum or Difference in the Denominator—Slide 1</vt:lpstr>
      <vt:lpstr>Example 3: Rationalizing Denominators with a Sum or Difference in the Denominator—Slide 2</vt:lpstr>
      <vt:lpstr>Example 3: Rationalizing Denominators with a Sum or Difference in the Denominator—Slide 3</vt:lpstr>
      <vt:lpstr>Example 3: Rationalizing Denominators with a Sum or Difference in the Denominator—Slide 4</vt:lpstr>
      <vt:lpstr>Example 3: Rationalizing Denominators with a Sum or Difference in the Denominator—Slide 5</vt:lpstr>
      <vt:lpstr>Example 3: Rationalizing Denominators with a Sum or Difference in the Denominator—Slide 6</vt:lpstr>
      <vt:lpstr>Example 3: Rationalizing Denominators with a Sum or Difference in the Denominator—Slide 7</vt:lpstr>
      <vt:lpstr>Completion Example 4: Rationalizing Denominators with a Sum or Difference in the Denominator</vt:lpstr>
      <vt:lpstr>Example 5: Rationalizing the Numerator with a Sum or Difference in the Numerator—Slide 1</vt:lpstr>
      <vt:lpstr>Example 5: Rationalizing the Numerator with a Sum or Difference in the Numerator—Slide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246</cp:revision>
  <dcterms:created xsi:type="dcterms:W3CDTF">2013-04-26T14:43:13Z</dcterms:created>
  <dcterms:modified xsi:type="dcterms:W3CDTF">2025-06-21T05:56:31Z</dcterms:modified>
</cp:coreProperties>
</file>