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07" d="100"/>
          <a:sy n="107" d="100"/>
        </p:scale>
        <p:origin x="1656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1.R.4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7" name="Picture 6" descr="d. 100 percent equals 1.00">
            <a:extLst>
              <a:ext uri="{FF2B5EF4-FFF2-40B4-BE49-F238E27FC236}">
                <a16:creationId xmlns:a16="http://schemas.microsoft.com/office/drawing/2014/main" id="{60254862-8293-350F-253F-976EC0E63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791" y="1379900"/>
            <a:ext cx="2700000" cy="360000"/>
          </a:xfrm>
          <a:prstGeom prst="rect">
            <a:avLst/>
          </a:prstGeom>
        </p:spPr>
      </p:pic>
      <p:pic>
        <p:nvPicPr>
          <p:cNvPr id="11" name="Picture 10" descr="e. 0.25 percent equals 0.0025">
            <a:extLst>
              <a:ext uri="{FF2B5EF4-FFF2-40B4-BE49-F238E27FC236}">
                <a16:creationId xmlns:a16="http://schemas.microsoft.com/office/drawing/2014/main" id="{F504EF3F-ED80-12F7-76CA-84A73688F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2422524"/>
            <a:ext cx="2972308" cy="414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267765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8163" indent="-538163" algn="just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a.	less than 0.01 is less than 1%.</a:t>
            </a:r>
          </a:p>
          <a:p>
            <a:pPr marL="538163" indent="-538163" algn="just"/>
            <a:r>
              <a:rPr lang="en-US" dirty="0">
                <a:solidFill>
                  <a:srgbClr val="000000"/>
                </a:solidFill>
              </a:rPr>
              <a:t>b.	between 0.01 and 0.10 is between 1% and 10%.</a:t>
            </a:r>
          </a:p>
          <a:p>
            <a:pPr marL="538163" indent="-538163" algn="just"/>
            <a:r>
              <a:rPr lang="en-US" dirty="0">
                <a:solidFill>
                  <a:srgbClr val="000000"/>
                </a:solidFill>
              </a:rPr>
              <a:t>c.	between 0.10 and 1.00 is between 10% and 100%.</a:t>
            </a:r>
          </a:p>
          <a:p>
            <a:pPr marL="538163" indent="-538163" algn="just"/>
            <a:r>
              <a:rPr lang="en-US" dirty="0">
                <a:solidFill>
                  <a:srgbClr val="000000"/>
                </a:solidFill>
              </a:rPr>
              <a:t>d.	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Percents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</a:t>
            </a:r>
            <a:endParaRPr lang="en-US" i="0" dirty="0">
              <a:solidFill>
                <a:srgbClr val="007F7C"/>
              </a:solidFill>
            </a:endParaRPr>
          </a:p>
        </p:txBody>
      </p:sp>
      <p:pic>
        <p:nvPicPr>
          <p:cNvPr id="3" name="Picture 2" descr="a. 7 divided by 100 equals 7 times open fraction 1 divided by 100 close fraction that equals 7 percent. Remember that percent means hundredths.&#10;b. 83 divided by 100 equals 83 times open fraction 1 divided by 100 close fraction that equals 83 percent.&#10;c. 6.4 divided by 100 equals 6.4 times open fraction 1 divided by 100 close fraction that equals 6.4 percent. Note that the decimal point is not moved, and the numerator is unchanged.">
            <a:extLst>
              <a:ext uri="{FF2B5EF4-FFF2-40B4-BE49-F238E27FC236}">
                <a16:creationId xmlns:a16="http://schemas.microsoft.com/office/drawing/2014/main" id="{C65B33E1-1AE3-3E94-5FA4-B78A3DB1D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828799"/>
            <a:ext cx="7605736" cy="277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Percents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9" name="Picture 8" descr="d. 100 divided by 100 equals 100 times open fraction 1 divided by 100 close fraction that equals 100 percent.">
            <a:extLst>
              <a:ext uri="{FF2B5EF4-FFF2-40B4-BE49-F238E27FC236}">
                <a16:creationId xmlns:a16="http://schemas.microsoft.com/office/drawing/2014/main" id="{3CF3E638-8E30-386D-8F41-DC1C105CC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222" y="1260760"/>
            <a:ext cx="8257032" cy="739140"/>
          </a:xfrm>
          <a:prstGeom prst="rect">
            <a:avLst/>
          </a:prstGeom>
        </p:spPr>
      </p:pic>
      <p:pic>
        <p:nvPicPr>
          <p:cNvPr id="7" name="Picture 6" descr="e. 240 divided by 100 equals 240 times open fraction 1 divided by 100 close fraction that equals 240 percent. If the numerator is larger than 100, then the number is larger than 1 and it is more than 100 percent.">
            <a:extLst>
              <a:ext uri="{FF2B5EF4-FFF2-40B4-BE49-F238E27FC236}">
                <a16:creationId xmlns:a16="http://schemas.microsoft.com/office/drawing/2014/main" id="{94A8CDDA-5C7D-2497-7E43-D0D0E2543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66343"/>
            <a:ext cx="8307324" cy="12969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098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8163" indent="-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1.	Move the decimal point two places to the right. </a:t>
            </a:r>
          </a:p>
          <a:p>
            <a:pPr marL="538163" indent="-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2.	Write the % sign.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Percents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 descr="a. 0.254&#10;b. 0.05&#10;c. 1.5&#10;d. 0.2">
            <a:extLst>
              <a:ext uri="{FF2B5EF4-FFF2-40B4-BE49-F238E27FC236}">
                <a16:creationId xmlns:a16="http://schemas.microsoft.com/office/drawing/2014/main" id="{FF74FD57-9E37-E35E-DADA-64C0BD201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24" y="1932411"/>
            <a:ext cx="6712875" cy="324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3" name="Picture 2" descr="a. An example reads: “0.254 equals 25.4 percent.”&#10;The decimal point between 5 and 4 is labeled: “Decimal point moved two places to the right.”&#10;The percent sign is labeled: “Percent symbol added.”&#10;&#10;b. An example reads: “0.005 equals 0.5 percent.”&#10;The decimal point between 0 and 5 is labeled: “Decimal point moved two places to the right.”&#10;The percent sign is labeled: “Percent symbol added. Note that this is less than 1 percent.”">
            <a:extLst>
              <a:ext uri="{FF2B5EF4-FFF2-40B4-BE49-F238E27FC236}">
                <a16:creationId xmlns:a16="http://schemas.microsoft.com/office/drawing/2014/main" id="{446612F7-ACCA-89E4-9531-785158107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98" y="3209026"/>
            <a:ext cx="8592750" cy="2736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Percents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c. An example reads: “1.5 equals 150 percent.”&#10;The decimal point in 1.5 is labeled: “Decimal point moved two places to the right and a zero is inserted.”&#10;The percent sign is labeled: “Percent symbol added. Note that this is more than 100 percent.”&#10;&#10;d. An example reads: “0.20 equals 20 percent.”&#10;The decimal point in 0.20 is labeled: “Decimal point moved two places to the right and a zero is inserted.”&#10;The percent sign is labeled: “Percent symbol added.”&#10;&#10;">
            <a:extLst>
              <a:ext uri="{FF2B5EF4-FFF2-40B4-BE49-F238E27FC236}">
                <a16:creationId xmlns:a16="http://schemas.microsoft.com/office/drawing/2014/main" id="{00BB8E77-3A5C-17FB-6258-362C16FC7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613" y="1197373"/>
            <a:ext cx="8605716" cy="360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0987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8163" indent="-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1.	Move the decimal point two places to the left. </a:t>
            </a:r>
          </a:p>
          <a:p>
            <a:pPr marL="538163" indent="-538163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2.	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a. To convert 76 percent to decimal form, we shift the decimal point (after 76) two places to the left. Next, we remove the percent sign. This leaves us with 0.76.">
            <a:extLst>
              <a:ext uri="{FF2B5EF4-FFF2-40B4-BE49-F238E27FC236}">
                <a16:creationId xmlns:a16="http://schemas.microsoft.com/office/drawing/2014/main" id="{817F54F4-6C3E-1437-A4C4-D49717BC0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32" y="1848413"/>
            <a:ext cx="7476921" cy="1944000"/>
          </a:xfrm>
          <a:prstGeom prst="rect">
            <a:avLst/>
          </a:prstGeom>
        </p:spPr>
      </p:pic>
      <p:pic>
        <p:nvPicPr>
          <p:cNvPr id="2" name="Picture 1" descr="b. 18.5 percent equals 0.185.&#10;c. 50 percent equals 0.50">
            <a:extLst>
              <a:ext uri="{FF2B5EF4-FFF2-40B4-BE49-F238E27FC236}">
                <a16:creationId xmlns:a16="http://schemas.microsoft.com/office/drawing/2014/main" id="{BB0CC51A-4505-4B20-7088-1E0F807AF4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038600"/>
            <a:ext cx="2545586" cy="86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251</Words>
  <Application>Microsoft Office PowerPoint</Application>
  <PresentationFormat>On-screen Show (4:3)</PresentationFormat>
  <Paragraphs>38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Courier New</vt:lpstr>
      <vt:lpstr>Calibri</vt:lpstr>
      <vt:lpstr>Arial</vt:lpstr>
      <vt:lpstr>Office Theme</vt:lpstr>
      <vt:lpstr>Section 1.R.4</vt:lpstr>
      <vt:lpstr>Objectives</vt:lpstr>
      <vt:lpstr>Example 1: Changing Fractions with Denominators of 100 to Percents1</vt:lpstr>
      <vt:lpstr>Example 1: Changing Fractions with Denominators of 100 to Percents2</vt:lpstr>
      <vt:lpstr>Procedure: To Change a Decimal Number to a Percent</vt:lpstr>
      <vt:lpstr>Example 2: Changing Decimal Numbers to Percents1</vt:lpstr>
      <vt:lpstr>Example 2: Changing Decimal Numbers to Percents2</vt:lpstr>
      <vt:lpstr>Procedure: To Change a Percent to a Decimal Number</vt:lpstr>
      <vt:lpstr>Example 3: Changing Percents to Decimal Numbers1 </vt:lpstr>
      <vt:lpstr>Example 3: Changing Percents to Decimal Numbers2</vt:lpstr>
      <vt:lpstr>Definition: Relationships Between Decimal Numbers and Percents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133</cp:revision>
  <dcterms:created xsi:type="dcterms:W3CDTF">2013-04-26T14:43:13Z</dcterms:created>
  <dcterms:modified xsi:type="dcterms:W3CDTF">2025-08-18T07:16:08Z</dcterms:modified>
</cp:coreProperties>
</file>