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1" clrIdx="1">
    <p:extLst>
      <p:ext uri="{19B8F6BF-5375-455C-9EA6-DF929625EA0E}">
        <p15:presenceInfo xmlns:p15="http://schemas.microsoft.com/office/powerpoint/2012/main" userId="S-1-5-21-1482476501-413027322-842925246-31193" providerId="AD"/>
      </p:ext>
    </p:extLst>
  </p:cmAuthor>
  <p:cmAuthor id="2" name="syamprasad" initials="s" lastIdx="1" clrIdx="2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54" d="100"/>
          <a:sy n="54" d="100"/>
        </p:scale>
        <p:origin x="744" y="67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0.9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Online Resources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tv.hawkeslearning.com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If you are looking for instructional videos on a particular topic, then start with </a:t>
            </a:r>
            <a:r>
              <a:rPr sz="2800" dirty="0" err="1"/>
              <a:t>HawkesTV</a:t>
            </a:r>
            <a:r>
              <a:rPr sz="2800" dirty="0"/>
              <a:t>.</a:t>
            </a:r>
            <a:endParaRPr lang="en-US" sz="2800" dirty="0"/>
          </a:p>
          <a:p>
            <a:endParaRPr lang="en-US" dirty="0"/>
          </a:p>
          <a:p>
            <a:r>
              <a:rPr sz="2800" dirty="0"/>
              <a:t>There are hundreds of videos that can be found by looking under a particular math subject area such as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introductory algebra</a:t>
            </a:r>
            <a:r>
              <a:rPr lang="en-US" sz="2800" dirty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</a:t>
            </a:r>
            <a:r>
              <a:rPr sz="2800" dirty="0"/>
              <a:t>recalculus</a:t>
            </a:r>
            <a:r>
              <a:rPr lang="en-US" sz="2800" dirty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sz="2800" dirty="0"/>
              <a:t>tatistics</a:t>
            </a:r>
            <a:r>
              <a:rPr lang="en-US" sz="2800" dirty="0"/>
              <a:t>, and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study skills</a:t>
            </a:r>
            <a:r>
              <a:rPr lang="en-US" sz="2800" dirty="0"/>
              <a:t>.</a:t>
            </a:r>
            <a:endParaRPr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https://www.youtube.com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You can also find math instructional videos on YouTube</a:t>
            </a:r>
            <a:r>
              <a:rPr lang="en-US" sz="2800" dirty="0"/>
              <a:t>.</a:t>
            </a:r>
            <a:r>
              <a:rPr sz="2800" dirty="0"/>
              <a:t> Keep in mind that the quality of the videos varies considerably depending on who produces them.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https://hangouts.google.com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You can organize a virtual study group of up to 10 people using Google Hangouts. This is a great tool for group projects!</a:t>
            </a:r>
          </a:p>
        </p:txBody>
      </p:sp>
    </p:spTree>
    <p:extLst>
      <p:ext uri="{BB962C8B-B14F-4D97-AF65-F5344CB8AC3E}">
        <p14:creationId xmlns:p14="http://schemas.microsoft.com/office/powerpoint/2010/main" val="84878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www.wolframalpha.com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 err="1"/>
              <a:t>Wolfram|Alpha</a:t>
            </a:r>
            <a:r>
              <a:rPr sz="2800" dirty="0"/>
              <a:t> is a computational knowledge engine developed by Wolfram Research that answers questions posed to it by computing the answer from “curated data.”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156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Courier New</vt:lpstr>
      <vt:lpstr>Office Theme</vt:lpstr>
      <vt:lpstr>Section 0.9</vt:lpstr>
      <vt:lpstr>tv.hawkeslearning.com</vt:lpstr>
      <vt:lpstr>https://www.youtube.com</vt:lpstr>
      <vt:lpstr>https://hangouts.google.com</vt:lpstr>
      <vt:lpstr>www.wolframalpha.com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Sankar</cp:lastModifiedBy>
  <cp:revision>122</cp:revision>
  <dcterms:created xsi:type="dcterms:W3CDTF">2013-04-26T14:43:13Z</dcterms:created>
  <dcterms:modified xsi:type="dcterms:W3CDTF">2025-07-14T06:39:04Z</dcterms:modified>
</cp:coreProperties>
</file>