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saveSubsetFonts="1">
  <p:sldMasterIdLst>
    <p:sldMasterId id="2147483648" r:id="rId1"/>
  </p:sldMasterIdLst>
  <p:notesMasterIdLst>
    <p:notesMasterId r:id="rId8"/>
  </p:notesMasterIdLst>
  <p:handoutMasterIdLst>
    <p:handoutMasterId r:id="rId9"/>
  </p:handoutMasterIdLst>
  <p:sldIdLst>
    <p:sldId id="256" r:id="rId2"/>
    <p:sldId id="262" r:id="rId3"/>
    <p:sldId id="258" r:id="rId4"/>
    <p:sldId id="259" r:id="rId5"/>
    <p:sldId id="260" r:id="rId6"/>
    <p:sldId id="261" r:id="rId7"/>
  </p:sldIdLst>
  <p:sldSz cx="9144000" cy="6858000" type="screen4x3"/>
  <p:notesSz cx="6858000" cy="9144000"/>
  <p:embeddedFontLst>
    <p:embeddedFont>
      <p:font typeface="Cambria Math" panose="02040503050406030204" pitchFamily="18" charset="0"/>
      <p:regular r:id="rId10"/>
    </p:embeddedFont>
  </p:embeddedFont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Nick  Belloit" initials="" lastIdx="10" clrIdx="0"/>
  <p:cmAuthor id="1" name="syamprasad" initials="s" lastIdx="5" clrIdx="1">
    <p:extLst>
      <p:ext uri="{19B8F6BF-5375-455C-9EA6-DF929625EA0E}">
        <p15:presenceInfo xmlns:p15="http://schemas.microsoft.com/office/powerpoint/2012/main" userId="S-1-5-21-1666015839-3846122634-945917319-1154"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2D7D9F"/>
    <a:srgbClr val="0000FF"/>
    <a:srgbClr val="000099"/>
    <a:srgbClr val="1F497D"/>
    <a:srgbClr val="366092"/>
    <a:srgbClr val="1F497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853" autoAdjust="0"/>
    <p:restoredTop sz="94660"/>
  </p:normalViewPr>
  <p:slideViewPr>
    <p:cSldViewPr>
      <p:cViewPr varScale="1">
        <p:scale>
          <a:sx n="63" d="100"/>
          <a:sy n="63" d="100"/>
        </p:scale>
        <p:origin x="648" y="76"/>
      </p:cViewPr>
      <p:guideLst>
        <p:guide orient="horz" pos="2160"/>
        <p:guide pos="2880"/>
      </p:guideLst>
    </p:cSldViewPr>
  </p:slideViewPr>
  <p:notesTextViewPr>
    <p:cViewPr>
      <p:scale>
        <a:sx n="3" d="2"/>
        <a:sy n="3" d="2"/>
      </p:scale>
      <p:origin x="0" y="0"/>
    </p:cViewPr>
  </p:notesTextViewPr>
  <p:sorterViewPr>
    <p:cViewPr>
      <p:scale>
        <a:sx n="66" d="100"/>
        <a:sy n="66" d="100"/>
      </p:scale>
      <p:origin x="0" y="0"/>
    </p:cViewPr>
  </p:sorterViewPr>
  <p:notesViewPr>
    <p:cSldViewPr>
      <p:cViewPr varScale="1">
        <p:scale>
          <a:sx n="58" d="100"/>
          <a:sy n="58" d="100"/>
        </p:scale>
        <p:origin x="3024"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font" Target="fonts/font1.fntdata"/><Relationship Id="rId4" Type="http://schemas.openxmlformats.org/officeDocument/2006/relationships/slide" Target="slides/slide3.xml"/><Relationship Id="rId9" Type="http://schemas.openxmlformats.org/officeDocument/2006/relationships/handoutMaster" Target="handoutMasters/handout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3E235DB0-18E5-42EE-8A41-3EE53E7DF1D8}" type="datetimeFigureOut">
              <a:rPr lang="en-US" smtClean="0"/>
              <a:pPr/>
              <a:t>8/6/2025</a:t>
            </a:fld>
            <a:endParaRPr lang="en-US"/>
          </a:p>
        </p:txBody>
      </p:sp>
      <p:sp>
        <p:nvSpPr>
          <p:cNvPr id="4" name="Footer Placeholder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74792EB-0FA9-4C62-9AEF-94474B71BCAD}" type="slidenum">
              <a:rPr lang="en-US" smtClean="0"/>
              <a:pPr/>
              <a:t>‹#›</a:t>
            </a:fld>
            <a:endParaRPr lang="en-US"/>
          </a:p>
        </p:txBody>
      </p:sp>
    </p:spTree>
    <p:extLst>
      <p:ext uri="{BB962C8B-B14F-4D97-AF65-F5344CB8AC3E}">
        <p14:creationId xmlns:p14="http://schemas.microsoft.com/office/powerpoint/2010/main" val="416301587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369A0D3-B478-40F2-A888-1E8089CEC0F3}" type="datetimeFigureOut">
              <a:rPr lang="en-US" smtClean="0"/>
              <a:pPr/>
              <a:t>8/6/2025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E6DA207-A26B-4388-9112-E8BB699F6246}" type="slidenum">
              <a:rPr lang="en-US" smtClean="0"/>
              <a:pPr/>
              <a:t>‹#›</a:t>
            </a:fld>
            <a:endParaRPr lang="en-US"/>
          </a:p>
        </p:txBody>
      </p:sp>
    </p:spTree>
    <p:extLst>
      <p:ext uri="{BB962C8B-B14F-4D97-AF65-F5344CB8AC3E}">
        <p14:creationId xmlns:p14="http://schemas.microsoft.com/office/powerpoint/2010/main" val="6156667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p:spTree>
      <p:nvGrpSpPr>
        <p:cNvPr id="1" name=""/>
        <p:cNvGrpSpPr/>
        <p:nvPr/>
      </p:nvGrpSpPr>
      <p:grpSpPr>
        <a:xfrm>
          <a:off x="0" y="0"/>
          <a:ext cx="0" cy="0"/>
          <a:chOff x="0" y="0"/>
          <a:chExt cx="0" cy="0"/>
        </a:xfrm>
      </p:grpSpPr>
      <p:sp>
        <p:nvSpPr>
          <p:cNvPr id="10"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2" name="Picture 1"/>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4" name="Text Placeholder 3">
            <a:extLst>
              <a:ext uri="{FF2B5EF4-FFF2-40B4-BE49-F238E27FC236}">
                <a16:creationId xmlns:a16="http://schemas.microsoft.com/office/drawing/2014/main" id="{71A0D54E-FB3F-4E00-91DF-E7D7900CC666}"/>
              </a:ext>
            </a:extLst>
          </p:cNvPr>
          <p:cNvSpPr>
            <a:spLocks noGrp="1"/>
          </p:cNvSpPr>
          <p:nvPr>
            <p:ph type="body" sz="quarter" idx="10" hasCustomPrompt="1"/>
          </p:nvPr>
        </p:nvSpPr>
        <p:spPr>
          <a:xfrm>
            <a:off x="1371600" y="3502152"/>
            <a:ext cx="6400800" cy="1755648"/>
          </a:xfrm>
          <a:prstGeom prst="rect">
            <a:avLst/>
          </a:prstGeom>
        </p:spPr>
        <p:txBody>
          <a:bodyPr anchor="t" anchorCtr="1"/>
          <a:lstStyle>
            <a:lvl1pPr marL="0" indent="0">
              <a:buFontTx/>
              <a:buNone/>
              <a:defRPr b="1" i="1"/>
            </a:lvl1pPr>
          </a:lstStyle>
          <a:p>
            <a:pPr lvl="0"/>
            <a:r>
              <a:rPr lang="en-US" dirty="0"/>
              <a:t>Click to add subtitle</a:t>
            </a:r>
          </a:p>
        </p:txBody>
      </p:sp>
      <p:sp>
        <p:nvSpPr>
          <p:cNvPr id="3" name="Title 2">
            <a:extLst>
              <a:ext uri="{FF2B5EF4-FFF2-40B4-BE49-F238E27FC236}">
                <a16:creationId xmlns:a16="http://schemas.microsoft.com/office/drawing/2014/main" id="{F01147E5-B1BD-4168-9DA2-D332C27DB199}"/>
              </a:ext>
            </a:extLst>
          </p:cNvPr>
          <p:cNvSpPr>
            <a:spLocks noGrp="1"/>
          </p:cNvSpPr>
          <p:nvPr>
            <p:ph type="title"/>
          </p:nvPr>
        </p:nvSpPr>
        <p:spPr>
          <a:xfrm>
            <a:off x="640080" y="2130552"/>
            <a:ext cx="7772400" cy="1472184"/>
          </a:xfrm>
          <a:prstGeom prst="rect">
            <a:avLst/>
          </a:prstGeom>
        </p:spPr>
        <p:txBody>
          <a:bodyPr anchor="ctr" anchorCtr="0"/>
          <a:lstStyle>
            <a:lvl1pPr>
              <a:defRPr b="1">
                <a:latin typeface="Arial" panose="020B0604020202020204" pitchFamily="34" charset="0"/>
                <a:cs typeface="Arial" panose="020B0604020202020204" pitchFamily="34" charset="0"/>
              </a:defRPr>
            </a:lvl1pPr>
          </a:lstStyle>
          <a:p>
            <a:r>
              <a:rPr lang="en-US" dirty="0"/>
              <a:t>Click to edit Master title style</a:t>
            </a:r>
          </a:p>
        </p:txBody>
      </p:sp>
    </p:spTree>
    <p:extLst>
      <p:ext uri="{BB962C8B-B14F-4D97-AF65-F5344CB8AC3E}">
        <p14:creationId xmlns:p14="http://schemas.microsoft.com/office/powerpoint/2010/main" val="3651075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Error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7651718-6C8C-47B1-82C8-30B07A449145}"/>
              </a:ext>
            </a:extLst>
          </p:cNvPr>
          <p:cNvSpPr>
            <a:spLocks noGrp="1"/>
          </p:cNvSpPr>
          <p:nvPr>
            <p:ph type="body" sz="quarter" idx="10"/>
          </p:nvPr>
        </p:nvSpPr>
        <p:spPr>
          <a:xfrm>
            <a:off x="457200" y="1029287"/>
            <a:ext cx="8229600" cy="4967067"/>
          </a:xfrm>
          <a:prstGeom prst="rect">
            <a:avLst/>
          </a:prstGeom>
          <a:ln w="28575">
            <a:solidFill>
              <a:srgbClr val="FF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235348504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Error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4835CC4C-7826-4276-8F07-9AB9B81FAB55}"/>
              </a:ext>
            </a:extLst>
          </p:cNvPr>
          <p:cNvSpPr>
            <a:spLocks noGrp="1"/>
          </p:cNvSpPr>
          <p:nvPr>
            <p:ph type="pic" sz="quarter" idx="10"/>
          </p:nvPr>
        </p:nvSpPr>
        <p:spPr>
          <a:xfrm>
            <a:off x="457201" y="1082076"/>
            <a:ext cx="8229599" cy="4850597"/>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117928274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Error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46C5300E-46C0-4573-BB9D-2DC5A4375238}"/>
              </a:ext>
            </a:extLst>
          </p:cNvPr>
          <p:cNvSpPr>
            <a:spLocks noGrp="1"/>
          </p:cNvSpPr>
          <p:nvPr>
            <p:ph type="tbl" sz="quarter" idx="10"/>
          </p:nvPr>
        </p:nvSpPr>
        <p:spPr>
          <a:xfrm>
            <a:off x="457200" y="1105523"/>
            <a:ext cx="8229600" cy="4838040"/>
          </a:xfrm>
          <a:prstGeom prst="rect">
            <a:avLst/>
          </a:prstGeom>
          <a:ln w="28575">
            <a:solidFill>
              <a:srgbClr val="FF0000"/>
            </a:solidFill>
          </a:ln>
        </p:spPr>
        <p:txBody>
          <a:bodyPr/>
          <a:lstStyle>
            <a:lvl1pPr>
              <a:defRPr sz="2800"/>
            </a:lvl1pPr>
          </a:lstStyle>
          <a:p>
            <a:endParaRPr lang="en-US" dirty="0"/>
          </a:p>
        </p:txBody>
      </p:sp>
    </p:spTree>
    <p:extLst>
      <p:ext uri="{BB962C8B-B14F-4D97-AF65-F5344CB8AC3E}">
        <p14:creationId xmlns:p14="http://schemas.microsoft.com/office/powerpoint/2010/main" val="76298761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Notes">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CDC7A059-BE2D-4107-9D5E-745311FEFA72}"/>
              </a:ext>
            </a:extLst>
          </p:cNvPr>
          <p:cNvSpPr>
            <a:spLocks noGrp="1"/>
          </p:cNvSpPr>
          <p:nvPr>
            <p:ph type="body" sz="quarter" idx="10"/>
          </p:nvPr>
        </p:nvSpPr>
        <p:spPr>
          <a:xfrm>
            <a:off x="457200" y="1029287"/>
            <a:ext cx="8229600" cy="4967067"/>
          </a:xfrm>
          <a:prstGeom prst="rect">
            <a:avLst/>
          </a:prstGeom>
          <a:ln w="28575">
            <a:solidFill>
              <a:schemeClr val="accent1"/>
            </a:solidFill>
          </a:ln>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297970874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Notes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F1AB0BDE-8359-4E8B-B7C6-A2E3F2B86EB9}"/>
              </a:ext>
            </a:extLst>
          </p:cNvPr>
          <p:cNvSpPr>
            <a:spLocks noGrp="1"/>
          </p:cNvSpPr>
          <p:nvPr>
            <p:ph type="pic" sz="quarter" idx="10"/>
          </p:nvPr>
        </p:nvSpPr>
        <p:spPr>
          <a:xfrm>
            <a:off x="457201" y="1082076"/>
            <a:ext cx="8229599" cy="4850597"/>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11550318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Notes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C306A871-D043-41D9-9A57-60349F9974E7}"/>
              </a:ext>
            </a:extLst>
          </p:cNvPr>
          <p:cNvSpPr>
            <a:spLocks noGrp="1"/>
          </p:cNvSpPr>
          <p:nvPr>
            <p:ph type="tbl" sz="quarter" idx="10"/>
          </p:nvPr>
        </p:nvSpPr>
        <p:spPr>
          <a:xfrm>
            <a:off x="457200" y="1105523"/>
            <a:ext cx="8229600" cy="4838040"/>
          </a:xfrm>
          <a:prstGeom prst="rect">
            <a:avLst/>
          </a:prstGeom>
          <a:ln w="28575">
            <a:solidFill>
              <a:schemeClr val="accent1"/>
            </a:solidFill>
          </a:ln>
        </p:spPr>
        <p:txBody>
          <a:bodyPr/>
          <a:lstStyle>
            <a:lvl1pPr>
              <a:defRPr sz="2800"/>
            </a:lvl1pPr>
          </a:lstStyle>
          <a:p>
            <a:endParaRPr lang="en-US" dirty="0"/>
          </a:p>
        </p:txBody>
      </p:sp>
    </p:spTree>
    <p:extLst>
      <p:ext uri="{BB962C8B-B14F-4D97-AF65-F5344CB8AC3E}">
        <p14:creationId xmlns:p14="http://schemas.microsoft.com/office/powerpoint/2010/main" val="78916126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blank">
  <p:cSld name="Blank">
    <p:spTree>
      <p:nvGrpSpPr>
        <p:cNvPr id="1" name=""/>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Objectives">
    <p:spTree>
      <p:nvGrpSpPr>
        <p:cNvPr id="1" name=""/>
        <p:cNvGrpSpPr/>
        <p:nvPr/>
      </p:nvGrpSpPr>
      <p:grpSpPr>
        <a:xfrm>
          <a:off x="0" y="0"/>
          <a:ext cx="0" cy="0"/>
          <a:chOff x="0" y="0"/>
          <a:chExt cx="0" cy="0"/>
        </a:xfrm>
      </p:grpSpPr>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997527"/>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280160"/>
            <a:ext cx="8229600" cy="4572000"/>
          </a:xfrm>
          <a:prstGeom prst="rect">
            <a:avLst/>
          </a:prstGeom>
        </p:spPr>
        <p:txBody>
          <a:bodyPr>
            <a:normAutofit/>
          </a:bodyPr>
          <a:lstStyle>
            <a:lvl1pPr marL="457200" indent="-457200">
              <a:buFont typeface="Courier New" panose="02070309020205020404" pitchFamily="49" charset="0"/>
              <a:buChar char="o"/>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9" name="TextBox 18">
            <a:extLst>
              <a:ext uri="{FF2B5EF4-FFF2-40B4-BE49-F238E27FC236}">
                <a16:creationId xmlns:a16="http://schemas.microsoft.com/office/drawing/2014/main" id="{A5FF21EF-72E3-4AF0-B271-8ABDCFDC73DB}"/>
              </a:ext>
            </a:extLst>
          </p:cNvPr>
          <p:cNvSpPr txBox="1"/>
          <p:nvPr userDrawn="1"/>
        </p:nvSpPr>
        <p:spPr>
          <a:xfrm>
            <a:off x="457200" y="155448"/>
            <a:ext cx="8229600" cy="941832"/>
          </a:xfrm>
          <a:prstGeom prst="rect">
            <a:avLst/>
          </a:prstGeom>
          <a:noFill/>
        </p:spPr>
        <p:txBody>
          <a:bodyPr wrap="square" rtlCol="0" anchor="ctr" anchorCtr="1">
            <a:noAutofit/>
          </a:bodyPr>
          <a:lstStyle/>
          <a:p>
            <a:pPr algn="ctr"/>
            <a:r>
              <a:rPr lang="en-US" sz="3200" dirty="0">
                <a:latin typeface="+mj-lt"/>
              </a:rPr>
              <a:t>Objectives</a:t>
            </a:r>
          </a:p>
        </p:txBody>
      </p:sp>
    </p:spTree>
    <p:extLst>
      <p:ext uri="{BB962C8B-B14F-4D97-AF65-F5344CB8AC3E}">
        <p14:creationId xmlns:p14="http://schemas.microsoft.com/office/powerpoint/2010/main" val="319832577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ext Placeholder 2">
            <a:extLst>
              <a:ext uri="{FF2B5EF4-FFF2-40B4-BE49-F238E27FC236}">
                <a16:creationId xmlns:a16="http://schemas.microsoft.com/office/drawing/2014/main" id="{D6EEC94A-BFCC-4A85-9B96-436ED92D723F}"/>
              </a:ext>
            </a:extLst>
          </p:cNvPr>
          <p:cNvSpPr>
            <a:spLocks noGrp="1"/>
          </p:cNvSpPr>
          <p:nvPr>
            <p:ph type="body" sz="quarter" idx="10"/>
          </p:nvPr>
        </p:nvSpPr>
        <p:spPr>
          <a:xfrm>
            <a:off x="457200" y="1029287"/>
            <a:ext cx="8229600" cy="4967067"/>
          </a:xfrm>
          <a:prstGeom prst="rect">
            <a:avLst/>
          </a:prstGeom>
        </p:spPr>
        <p:txBody>
          <a:bodyPr/>
          <a:lstStyle>
            <a:lvl1pPr marL="0" indent="0">
              <a:buNone/>
              <a:defRPr sz="2800"/>
            </a:lvl1pPr>
          </a:lstStyle>
          <a:p>
            <a:pPr lvl="0"/>
            <a:endParaRPr lang="en-US" dirty="0"/>
          </a:p>
        </p:txBody>
      </p:sp>
    </p:spTree>
    <p:extLst>
      <p:ext uri="{BB962C8B-B14F-4D97-AF65-F5344CB8AC3E}">
        <p14:creationId xmlns:p14="http://schemas.microsoft.com/office/powerpoint/2010/main" val="15416598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Example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5" name="Picture Placeholder 4">
            <a:extLst>
              <a:ext uri="{FF2B5EF4-FFF2-40B4-BE49-F238E27FC236}">
                <a16:creationId xmlns:a16="http://schemas.microsoft.com/office/drawing/2014/main" id="{47908FCB-C7EB-4A2E-AB4D-5C5FE1B17180}"/>
              </a:ext>
            </a:extLst>
          </p:cNvPr>
          <p:cNvSpPr>
            <a:spLocks noGrp="1"/>
          </p:cNvSpPr>
          <p:nvPr>
            <p:ph type="pic" sz="quarter" idx="10"/>
          </p:nvPr>
        </p:nvSpPr>
        <p:spPr>
          <a:xfrm>
            <a:off x="457201" y="1082076"/>
            <a:ext cx="8229599" cy="4850597"/>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2457249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Example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3" name="Table Placeholder 2">
            <a:extLst>
              <a:ext uri="{FF2B5EF4-FFF2-40B4-BE49-F238E27FC236}">
                <a16:creationId xmlns:a16="http://schemas.microsoft.com/office/drawing/2014/main" id="{2AE9D435-6335-42D3-BEA2-55D97E207BB9}"/>
              </a:ext>
            </a:extLst>
          </p:cNvPr>
          <p:cNvSpPr>
            <a:spLocks noGrp="1"/>
          </p:cNvSpPr>
          <p:nvPr>
            <p:ph type="tbl" sz="quarter" idx="10"/>
          </p:nvPr>
        </p:nvSpPr>
        <p:spPr>
          <a:xfrm>
            <a:off x="457200" y="1105523"/>
            <a:ext cx="8229600" cy="4838040"/>
          </a:xfrm>
          <a:prstGeom prst="rect">
            <a:avLst/>
          </a:prstGeom>
        </p:spPr>
        <p:txBody>
          <a:bodyPr/>
          <a:lstStyle>
            <a:lvl1pPr>
              <a:defRPr sz="2800"/>
            </a:lvl1pPr>
          </a:lstStyle>
          <a:p>
            <a:endParaRPr lang="en-US" dirty="0"/>
          </a:p>
        </p:txBody>
      </p:sp>
    </p:spTree>
    <p:extLst>
      <p:ext uri="{BB962C8B-B14F-4D97-AF65-F5344CB8AC3E}">
        <p14:creationId xmlns:p14="http://schemas.microsoft.com/office/powerpoint/2010/main" val="360063805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wo column examp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sp>
        <p:nvSpPr>
          <p:cNvPr id="9" name="Content Placeholder 2"/>
          <p:cNvSpPr>
            <a:spLocks noGrp="1"/>
          </p:cNvSpPr>
          <p:nvPr>
            <p:ph idx="1"/>
          </p:nvPr>
        </p:nvSpPr>
        <p:spPr>
          <a:xfrm>
            <a:off x="457200" y="1029393"/>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Content Placeholder 2">
            <a:extLst>
              <a:ext uri="{FF2B5EF4-FFF2-40B4-BE49-F238E27FC236}">
                <a16:creationId xmlns:a16="http://schemas.microsoft.com/office/drawing/2014/main" id="{0487DEF6-2239-4AD8-B0A9-28BD2B313F4C}"/>
              </a:ext>
            </a:extLst>
          </p:cNvPr>
          <p:cNvSpPr>
            <a:spLocks noGrp="1"/>
          </p:cNvSpPr>
          <p:nvPr>
            <p:ph idx="10"/>
          </p:nvPr>
        </p:nvSpPr>
        <p:spPr>
          <a:xfrm>
            <a:off x="4617722" y="1051454"/>
            <a:ext cx="4069080" cy="523220"/>
          </a:xfrm>
          <a:prstGeom prst="rect">
            <a:avLst/>
          </a:prstGeom>
        </p:spPr>
        <p:txBody>
          <a:bodyPr>
            <a:spAutoFit/>
          </a:bodyPr>
          <a:lstStyle>
            <a:lvl1pPr marL="0" indent="0">
              <a:buFontTx/>
              <a:buNone/>
              <a:defRPr sz="2800" b="0" i="0" baseline="0">
                <a:solidFill>
                  <a:srgbClr val="366092"/>
                </a:solidFill>
              </a:defRPr>
            </a:lvl1pPr>
          </a:lstStyle>
          <a:p>
            <a:pPr lvl="0"/>
            <a:r>
              <a:rPr lang="en-US" dirty="0"/>
              <a:t>Click to edit Master text styles</a:t>
            </a:r>
          </a:p>
        </p:txBody>
      </p:sp>
    </p:spTree>
    <p:extLst>
      <p:ext uri="{BB962C8B-B14F-4D97-AF65-F5344CB8AC3E}">
        <p14:creationId xmlns:p14="http://schemas.microsoft.com/office/powerpoint/2010/main" val="9860110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oxed Content">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ext Placeholder 2">
            <a:extLst>
              <a:ext uri="{FF2B5EF4-FFF2-40B4-BE49-F238E27FC236}">
                <a16:creationId xmlns:a16="http://schemas.microsoft.com/office/drawing/2014/main" id="{DC699DB4-7F7E-4F05-A990-D3F6EB60137D}"/>
              </a:ext>
            </a:extLst>
          </p:cNvPr>
          <p:cNvSpPr>
            <a:spLocks noGrp="1"/>
          </p:cNvSpPr>
          <p:nvPr>
            <p:ph type="body" sz="quarter" idx="10"/>
          </p:nvPr>
        </p:nvSpPr>
        <p:spPr>
          <a:xfrm>
            <a:off x="457200" y="1029287"/>
            <a:ext cx="8229600" cy="4967067"/>
          </a:xfrm>
          <a:prstGeom prst="rect">
            <a:avLst/>
          </a:prstGeom>
          <a:solidFill>
            <a:schemeClr val="accent3"/>
          </a:solidFill>
          <a:ln w="28575">
            <a:solidFill>
              <a:srgbClr val="000000"/>
            </a:solidFill>
          </a:ln>
        </p:spPr>
        <p:txBody>
          <a:bodyPr/>
          <a:lstStyle>
            <a:lvl1pPr marL="0" indent="0">
              <a:buNone/>
              <a:defRPr sz="2800">
                <a:solidFill>
                  <a:srgbClr val="000000"/>
                </a:solidFill>
              </a:defRPr>
            </a:lvl1pPr>
          </a:lstStyle>
          <a:p>
            <a:pPr lvl="0"/>
            <a:endParaRPr lang="en-US" dirty="0"/>
          </a:p>
        </p:txBody>
      </p:sp>
    </p:spTree>
    <p:extLst>
      <p:ext uri="{BB962C8B-B14F-4D97-AF65-F5344CB8AC3E}">
        <p14:creationId xmlns:p14="http://schemas.microsoft.com/office/powerpoint/2010/main" val="6768373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oxed Content_Imag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Picture Placeholder 4">
            <a:extLst>
              <a:ext uri="{FF2B5EF4-FFF2-40B4-BE49-F238E27FC236}">
                <a16:creationId xmlns:a16="http://schemas.microsoft.com/office/drawing/2014/main" id="{51F7AD25-EDF6-4D31-8211-FFD3700ADA4F}"/>
              </a:ext>
            </a:extLst>
          </p:cNvPr>
          <p:cNvSpPr>
            <a:spLocks noGrp="1"/>
          </p:cNvSpPr>
          <p:nvPr>
            <p:ph type="pic" sz="quarter" idx="10"/>
          </p:nvPr>
        </p:nvSpPr>
        <p:spPr>
          <a:xfrm>
            <a:off x="457201" y="1082076"/>
            <a:ext cx="8229599" cy="4850597"/>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40173421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Boxed Content_Table">
    <p:spTree>
      <p:nvGrpSpPr>
        <p:cNvPr id="1" name=""/>
        <p:cNvGrpSpPr/>
        <p:nvPr/>
      </p:nvGrpSpPr>
      <p:grpSpPr>
        <a:xfrm>
          <a:off x="0" y="0"/>
          <a:ext cx="0" cy="0"/>
          <a:chOff x="0" y="0"/>
          <a:chExt cx="0" cy="0"/>
        </a:xfrm>
      </p:grpSpPr>
      <p:sp>
        <p:nvSpPr>
          <p:cNvPr id="8" name="Title 1"/>
          <p:cNvSpPr>
            <a:spLocks noGrp="1"/>
          </p:cNvSpPr>
          <p:nvPr>
            <p:ph type="title"/>
          </p:nvPr>
        </p:nvSpPr>
        <p:spPr>
          <a:xfrm>
            <a:off x="457200" y="114887"/>
            <a:ext cx="8229600" cy="914400"/>
          </a:xfrm>
          <a:prstGeom prst="rect">
            <a:avLst/>
          </a:prstGeom>
        </p:spPr>
        <p:txBody>
          <a:bodyPr anchor="ctr" anchorCtr="1">
            <a:normAutofit/>
          </a:bodyPr>
          <a:lstStyle>
            <a:lvl1pPr>
              <a:lnSpc>
                <a:spcPts val="3000"/>
              </a:lnSpc>
              <a:defRPr sz="3200" baseline="0">
                <a:solidFill>
                  <a:srgbClr val="1F497D"/>
                </a:solidFill>
              </a:defRPr>
            </a:lvl1pPr>
          </a:lstStyle>
          <a:p>
            <a:r>
              <a:rPr lang="en-US" dirty="0"/>
              <a:t>Click to edit Master title style</a:t>
            </a:r>
          </a:p>
        </p:txBody>
      </p:sp>
      <p:sp>
        <p:nvSpPr>
          <p:cNvPr id="12" name="TextBox 5"/>
          <p:cNvSpPr txBox="1">
            <a:spLocks noChangeArrowheads="1"/>
          </p:cNvSpPr>
          <p:nvPr userDrawn="1"/>
        </p:nvSpPr>
        <p:spPr bwMode="auto">
          <a:xfrm>
            <a:off x="906483" y="6008914"/>
            <a:ext cx="2819400" cy="276999"/>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p:txBody>
      </p:sp>
      <p:sp>
        <p:nvSpPr>
          <p:cNvPr id="14" name="TextBox 5"/>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cxnSp>
        <p:nvCxnSpPr>
          <p:cNvPr id="7" name="Straight Connector 6"/>
          <p:cNvCxnSpPr/>
          <p:nvPr userDrawn="1"/>
        </p:nvCxnSpPr>
        <p:spPr>
          <a:xfrm>
            <a:off x="457200" y="1005840"/>
            <a:ext cx="8229600" cy="0"/>
          </a:xfrm>
          <a:prstGeom prst="line">
            <a:avLst/>
          </a:prstGeom>
          <a:ln w="15875"/>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userDrawn="1"/>
        </p:nvCxnSpPr>
        <p:spPr>
          <a:xfrm>
            <a:off x="152400" y="6019800"/>
            <a:ext cx="8778240" cy="0"/>
          </a:xfrm>
          <a:prstGeom prst="line">
            <a:avLst/>
          </a:prstGeom>
          <a:ln w="15875"/>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
        <p:nvSpPr>
          <p:cNvPr id="11" name="Table Placeholder 2">
            <a:extLst>
              <a:ext uri="{FF2B5EF4-FFF2-40B4-BE49-F238E27FC236}">
                <a16:creationId xmlns:a16="http://schemas.microsoft.com/office/drawing/2014/main" id="{127B2CAE-CE9C-4DB3-8071-2D2FAD58E82C}"/>
              </a:ext>
            </a:extLst>
          </p:cNvPr>
          <p:cNvSpPr>
            <a:spLocks noGrp="1"/>
          </p:cNvSpPr>
          <p:nvPr>
            <p:ph type="tbl" sz="quarter" idx="10"/>
          </p:nvPr>
        </p:nvSpPr>
        <p:spPr>
          <a:xfrm>
            <a:off x="457200" y="1105523"/>
            <a:ext cx="8229600" cy="4838040"/>
          </a:xfrm>
          <a:prstGeom prst="rect">
            <a:avLst/>
          </a:prstGeom>
          <a:solidFill>
            <a:schemeClr val="accent3"/>
          </a:solidFill>
          <a:ln w="28575">
            <a:solidFill>
              <a:srgbClr val="000000"/>
            </a:solidFill>
          </a:ln>
        </p:spPr>
        <p:txBody>
          <a:bodyPr/>
          <a:lstStyle>
            <a:lvl1pPr>
              <a:defRPr sz="2800"/>
            </a:lvl1pPr>
          </a:lstStyle>
          <a:p>
            <a:endParaRPr lang="en-US" dirty="0"/>
          </a:p>
        </p:txBody>
      </p:sp>
    </p:spTree>
    <p:extLst>
      <p:ext uri="{BB962C8B-B14F-4D97-AF65-F5344CB8AC3E}">
        <p14:creationId xmlns:p14="http://schemas.microsoft.com/office/powerpoint/2010/main" val="37747752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extBox 5">
            <a:extLst>
              <a:ext uri="{FF2B5EF4-FFF2-40B4-BE49-F238E27FC236}">
                <a16:creationId xmlns:a16="http://schemas.microsoft.com/office/drawing/2014/main" id="{9551E07D-D596-4BD6-9B19-8F8F85176474}"/>
              </a:ext>
            </a:extLst>
          </p:cNvPr>
          <p:cNvSpPr txBox="1">
            <a:spLocks noChangeArrowheads="1"/>
          </p:cNvSpPr>
          <p:nvPr userDrawn="1"/>
        </p:nvSpPr>
        <p:spPr bwMode="auto">
          <a:xfrm>
            <a:off x="6164283" y="5856514"/>
            <a:ext cx="2819400" cy="646331"/>
          </a:xfrm>
          <a:prstGeom prst="rect">
            <a:avLst/>
          </a:prstGeom>
          <a:solidFill>
            <a:schemeClr val="bg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cs typeface="Arial" charset="0"/>
              </a:defRPr>
            </a:lvl1pPr>
            <a:lvl2pPr marL="742950" indent="-285750" eaLnBrk="0" hangingPunct="0">
              <a:defRPr>
                <a:solidFill>
                  <a:schemeClr val="tx1"/>
                </a:solidFill>
                <a:latin typeface="Arial" charset="0"/>
                <a:cs typeface="Arial" charset="0"/>
              </a:defRPr>
            </a:lvl2pPr>
            <a:lvl3pPr marL="1143000" indent="-228600" eaLnBrk="0" hangingPunct="0">
              <a:defRPr>
                <a:solidFill>
                  <a:schemeClr val="tx1"/>
                </a:solidFill>
                <a:latin typeface="Arial" charset="0"/>
                <a:cs typeface="Arial" charset="0"/>
              </a:defRPr>
            </a:lvl3pPr>
            <a:lvl4pPr marL="1600200" indent="-228600" eaLnBrk="0" hangingPunct="0">
              <a:defRPr>
                <a:solidFill>
                  <a:schemeClr val="tx1"/>
                </a:solidFill>
                <a:latin typeface="Arial" charset="0"/>
                <a:cs typeface="Arial" charset="0"/>
              </a:defRPr>
            </a:lvl4pPr>
            <a:lvl5pPr marL="2057400" indent="-228600" eaLnBrk="0" hangingPunct="0">
              <a:defRPr>
                <a:solidFill>
                  <a:schemeClr val="tx1"/>
                </a:solidFill>
                <a:latin typeface="Arial" charset="0"/>
                <a:cs typeface="Arial" charset="0"/>
              </a:defRPr>
            </a:lvl5pPr>
            <a:lvl6pPr marL="2514600" indent="-228600" eaLnBrk="0" fontAlgn="base" hangingPunct="0">
              <a:spcBef>
                <a:spcPct val="0"/>
              </a:spcBef>
              <a:spcAft>
                <a:spcPct val="0"/>
              </a:spcAft>
              <a:defRPr>
                <a:solidFill>
                  <a:schemeClr val="tx1"/>
                </a:solidFill>
                <a:latin typeface="Arial" charset="0"/>
                <a:cs typeface="Arial" charset="0"/>
              </a:defRPr>
            </a:lvl6pPr>
            <a:lvl7pPr marL="2971800" indent="-228600" eaLnBrk="0" fontAlgn="base" hangingPunct="0">
              <a:spcBef>
                <a:spcPct val="0"/>
              </a:spcBef>
              <a:spcAft>
                <a:spcPct val="0"/>
              </a:spcAft>
              <a:defRPr>
                <a:solidFill>
                  <a:schemeClr val="tx1"/>
                </a:solidFill>
                <a:latin typeface="Arial" charset="0"/>
                <a:cs typeface="Arial" charset="0"/>
              </a:defRPr>
            </a:lvl7pPr>
            <a:lvl8pPr marL="3429000" indent="-228600" eaLnBrk="0" fontAlgn="base" hangingPunct="0">
              <a:spcBef>
                <a:spcPct val="0"/>
              </a:spcBef>
              <a:spcAft>
                <a:spcPct val="0"/>
              </a:spcAft>
              <a:defRPr>
                <a:solidFill>
                  <a:schemeClr val="tx1"/>
                </a:solidFill>
                <a:latin typeface="Arial" charset="0"/>
                <a:cs typeface="Arial" charset="0"/>
              </a:defRPr>
            </a:lvl8pPr>
            <a:lvl9pPr marL="3886200" indent="-228600" eaLnBrk="0" fontAlgn="base" hangingPunct="0">
              <a:spcBef>
                <a:spcPct val="0"/>
              </a:spcBef>
              <a:spcAft>
                <a:spcPct val="0"/>
              </a:spcAft>
              <a:defRPr>
                <a:solidFill>
                  <a:schemeClr val="tx1"/>
                </a:solidFill>
                <a:latin typeface="Arial" charset="0"/>
                <a:cs typeface="Arial" charset="0"/>
              </a:defRPr>
            </a:lvl9pPr>
          </a:lstStyle>
          <a:p>
            <a:pPr eaLnBrk="1" hangingPunct="1"/>
            <a:endParaRPr lang="en-US" baseline="30000" dirty="0">
              <a:solidFill>
                <a:srgbClr val="004786"/>
              </a:solidFill>
            </a:endParaRPr>
          </a:p>
          <a:p>
            <a:pPr eaLnBrk="1" hangingPunct="1"/>
            <a:r>
              <a:rPr lang="en-US" baseline="-25000" dirty="0">
                <a:solidFill>
                  <a:srgbClr val="2D7D9F"/>
                </a:solidFill>
              </a:rPr>
              <a:t>Copyright © by Hawkes Learning</a:t>
            </a:r>
          </a:p>
          <a:p>
            <a:pPr eaLnBrk="1" hangingPunct="1"/>
            <a:r>
              <a:rPr lang="en-US" baseline="-25000" dirty="0">
                <a:solidFill>
                  <a:srgbClr val="2D7D9F"/>
                </a:solidFill>
              </a:rPr>
              <a:t>All rights reserved.</a:t>
            </a:r>
          </a:p>
        </p:txBody>
      </p:sp>
      <p:pic>
        <p:nvPicPr>
          <p:cNvPr id="3" name="Picture 2">
            <a:extLst>
              <a:ext uri="{FF2B5EF4-FFF2-40B4-BE49-F238E27FC236}">
                <a16:creationId xmlns:a16="http://schemas.microsoft.com/office/drawing/2014/main" id="{35E78946-C571-42A5-BF43-11444CD22EFB}"/>
              </a:ext>
            </a:extLst>
          </p:cNvPr>
          <p:cNvPicPr>
            <a:picLocks noChangeAspect="1"/>
          </p:cNvPicPr>
          <p:nvPr userDrawn="1"/>
        </p:nvPicPr>
        <p:blipFill>
          <a:blip r:embed="rId18" cstate="print">
            <a:extLst>
              <a:ext uri="{28A0092B-C50C-407E-A947-70E740481C1C}">
                <a14:useLocalDpi xmlns:a14="http://schemas.microsoft.com/office/drawing/2010/main" val="0"/>
              </a:ext>
            </a:extLst>
          </a:blip>
          <a:stretch>
            <a:fillRect/>
          </a:stretch>
        </p:blipFill>
        <p:spPr>
          <a:xfrm>
            <a:off x="685800" y="6096038"/>
            <a:ext cx="1828649" cy="457162"/>
          </a:xfrm>
          <a:prstGeom prst="rect">
            <a:avLst/>
          </a:prstGeom>
        </p:spPr>
      </p:pic>
    </p:spTree>
    <p:extLst>
      <p:ext uri="{BB962C8B-B14F-4D97-AF65-F5344CB8AC3E}">
        <p14:creationId xmlns:p14="http://schemas.microsoft.com/office/powerpoint/2010/main" val="2241666748"/>
      </p:ext>
    </p:extLst>
  </p:cSld>
  <p:clrMap bg1="lt1" tx1="dk1" bg2="lt2" tx2="dk2" accent1="accent1" accent2="accent2" accent3="accent3" accent4="accent4" accent5="accent5" accent6="accent6" hlink="hlink" folHlink="folHlink"/>
  <p:sldLayoutIdLst>
    <p:sldLayoutId id="2147483653" r:id="rId1"/>
    <p:sldLayoutId id="2147483652" r:id="rId2"/>
    <p:sldLayoutId id="2147483650" r:id="rId3"/>
    <p:sldLayoutId id="2147483658" r:id="rId4"/>
    <p:sldLayoutId id="2147483662" r:id="rId5"/>
    <p:sldLayoutId id="2147483657" r:id="rId6"/>
    <p:sldLayoutId id="2147483654" r:id="rId7"/>
    <p:sldLayoutId id="2147483659" r:id="rId8"/>
    <p:sldLayoutId id="2147483663" r:id="rId9"/>
    <p:sldLayoutId id="2147483655" r:id="rId10"/>
    <p:sldLayoutId id="2147483660" r:id="rId11"/>
    <p:sldLayoutId id="2147483664" r:id="rId12"/>
    <p:sldLayoutId id="2147483656" r:id="rId13"/>
    <p:sldLayoutId id="2147483661" r:id="rId14"/>
    <p:sldLayoutId id="2147483665" r:id="rId15"/>
    <p:sldLayoutId id="2147483651" r:id="rId16"/>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a:lstStyle/>
          <a:p>
            <a:r>
              <a:t>Section 0.7</a:t>
            </a:r>
          </a:p>
        </p:txBody>
      </p:sp>
      <p:sp>
        <p:nvSpPr>
          <p:cNvPr id="2" name="Text Placeholder 1"/>
          <p:cNvSpPr>
            <a:spLocks noGrp="1"/>
          </p:cNvSpPr>
          <p:nvPr>
            <p:ph type="body" sz="quarter" idx="10"/>
          </p:nvPr>
        </p:nvSpPr>
        <p:spPr/>
        <p:txBody>
          <a:bodyPr/>
          <a:lstStyle/>
          <a:p>
            <a:pPr algn="ctr"/>
            <a:r>
              <a:t>Tips for Improving Your Memory</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8C71A2-3D4F-3C66-2D46-D5BEDF67F241}"/>
              </a:ext>
            </a:extLst>
          </p:cNvPr>
          <p:cNvSpPr>
            <a:spLocks noGrp="1"/>
          </p:cNvSpPr>
          <p:nvPr>
            <p:ph type="title"/>
          </p:nvPr>
        </p:nvSpPr>
        <p:spPr/>
        <p:txBody>
          <a:bodyPr/>
          <a:lstStyle/>
          <a:p>
            <a:r>
              <a:rPr lang="en-US" dirty="0"/>
              <a:t>Storing Memories</a:t>
            </a:r>
          </a:p>
        </p:txBody>
      </p:sp>
      <p:sp>
        <p:nvSpPr>
          <p:cNvPr id="3" name="Text Placeholder 2"/>
          <p:cNvSpPr>
            <a:spLocks noGrp="1"/>
          </p:cNvSpPr>
          <p:nvPr>
            <p:ph type="body" sz="quarter" idx="10"/>
          </p:nvPr>
        </p:nvSpPr>
        <p:spPr/>
        <p:txBody>
          <a:bodyPr>
            <a:normAutofit/>
          </a:bodyPr>
          <a:lstStyle/>
          <a:p>
            <a:r>
              <a:rPr sz="2800" dirty="0"/>
              <a:t>Experts believe that there are three ways that we store memories: </a:t>
            </a:r>
            <a:endParaRPr lang="en-US" sz="2800" dirty="0"/>
          </a:p>
          <a:p>
            <a:pPr marL="457200" indent="-457200">
              <a:buFont typeface="Arial" panose="020B0604020202020204" pitchFamily="34" charset="0"/>
              <a:buChar char="•"/>
            </a:pPr>
            <a:r>
              <a:rPr sz="2800" dirty="0"/>
              <a:t>first in the sensory stage</a:t>
            </a:r>
            <a:r>
              <a:rPr lang="en-US" dirty="0"/>
              <a:t> (lasts a fraction of a second),</a:t>
            </a:r>
            <a:endParaRPr lang="en-US" sz="2800" dirty="0"/>
          </a:p>
          <a:p>
            <a:pPr marL="457200" indent="-457200">
              <a:buFont typeface="Arial" panose="020B0604020202020204" pitchFamily="34" charset="0"/>
              <a:buChar char="•"/>
            </a:pPr>
            <a:r>
              <a:rPr sz="2800" dirty="0"/>
              <a:t>then in short term memory</a:t>
            </a:r>
            <a:r>
              <a:rPr lang="en-US" sz="2800" dirty="0"/>
              <a:t> (20-30 seconds)</a:t>
            </a:r>
            <a:r>
              <a:rPr sz="2800" dirty="0"/>
              <a:t>, </a:t>
            </a:r>
            <a:r>
              <a:rPr lang="en-US" sz="2800" dirty="0"/>
              <a:t>and</a:t>
            </a:r>
          </a:p>
          <a:p>
            <a:pPr marL="457200" indent="-457200">
              <a:buFont typeface="Arial" panose="020B0604020202020204" pitchFamily="34" charset="0"/>
              <a:buChar char="•"/>
            </a:pPr>
            <a:r>
              <a:rPr sz="2800" dirty="0"/>
              <a:t>finally in long term memory</a:t>
            </a:r>
            <a:r>
              <a:rPr lang="en-US" sz="2800" dirty="0"/>
              <a:t> (indefinitely)</a:t>
            </a:r>
            <a:r>
              <a:rPr sz="2800" dirty="0"/>
              <a:t>.</a:t>
            </a:r>
            <a:endParaRPr lang="en-US" sz="2800" dirty="0"/>
          </a:p>
          <a:p>
            <a:r>
              <a:rPr lang="en-US" dirty="0"/>
              <a:t>L</a:t>
            </a:r>
            <a:r>
              <a:rPr sz="2800" dirty="0"/>
              <a:t>ong term memory can store unlimited amounts of information indefinitely. </a:t>
            </a:r>
          </a:p>
        </p:txBody>
      </p:sp>
    </p:spTree>
    <p:extLst>
      <p:ext uri="{BB962C8B-B14F-4D97-AF65-F5344CB8AC3E}">
        <p14:creationId xmlns:p14="http://schemas.microsoft.com/office/powerpoint/2010/main" val="24655028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Recite information aloud.</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Study in a location that is free of distractions and avoid watching TV or listening to music with lyrics while studying.</a:t>
            </a:r>
          </a:p>
          <a:p>
            <a:pPr marL="457200" indent="-457200">
              <a:buFont typeface="Arial" panose="020B0604020202020204" pitchFamily="34" charset="0"/>
              <a:buChar char="•"/>
            </a:pPr>
            <a:r>
              <a:rPr sz="2800" dirty="0"/>
              <a:t>Ask yourself questions about the material to see if you can recall important facts and details. </a:t>
            </a:r>
            <a:endParaRPr lang="en-US" sz="2800" dirty="0"/>
          </a:p>
          <a:p>
            <a:pPr marL="457200" indent="-457200">
              <a:buFont typeface="Arial" panose="020B0604020202020204" pitchFamily="34" charset="0"/>
              <a:buChar char="•"/>
            </a:pPr>
            <a:r>
              <a:rPr sz="2800" dirty="0"/>
              <a:t>Pretend you are teaching or explaining the material to someone else. This will help you put the information into your own words.</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1E30A5-2BB4-3FC0-36BB-F4C8662099B8}"/>
              </a:ext>
            </a:extLst>
          </p:cNvPr>
          <p:cNvSpPr>
            <a:spLocks noGrp="1"/>
          </p:cNvSpPr>
          <p:nvPr>
            <p:ph type="title"/>
          </p:nvPr>
        </p:nvSpPr>
        <p:spPr/>
        <p:txBody>
          <a:bodyPr/>
          <a:lstStyle/>
          <a:p>
            <a:r>
              <a:rPr lang="en-US" dirty="0"/>
              <a:t>Mental Hooks</a:t>
            </a:r>
          </a:p>
        </p:txBody>
      </p:sp>
      <p:sp>
        <p:nvSpPr>
          <p:cNvPr id="3" name="Text Placeholder 2"/>
          <p:cNvSpPr>
            <a:spLocks noGrp="1"/>
          </p:cNvSpPr>
          <p:nvPr>
            <p:ph type="body" sz="quarter" idx="10"/>
          </p:nvPr>
        </p:nvSpPr>
        <p:spPr/>
        <p:txBody>
          <a:bodyPr>
            <a:normAutofit/>
          </a:bodyPr>
          <a:lstStyle/>
          <a:p>
            <a:r>
              <a:rPr sz="2800" dirty="0"/>
              <a:t>If you can link new information to memories already stored, you create “mental hooks” that help you recall the information. </a:t>
            </a:r>
            <a:endParaRPr lang="en-US" sz="2800" dirty="0"/>
          </a:p>
          <a:p>
            <a:endParaRPr lang="en-US" dirty="0"/>
          </a:p>
          <a:p>
            <a:r>
              <a:rPr sz="2800" dirty="0"/>
              <a:t>For example, when trying to remember the formula for slope using rise and run, remember that rise would come alphabetically before run, so rise will be in the numerator in the slope fraction and run will be in the denominator.</a:t>
            </a:r>
          </a:p>
          <a:p>
            <a:endParaRPr sz="2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Group long lists of information into categories that make sense.</a:t>
            </a:r>
          </a:p>
        </p:txBody>
      </p:sp>
      <p:sp>
        <p:nvSpPr>
          <p:cNvPr id="3" name="Text Placeholder 2"/>
          <p:cNvSpPr>
            <a:spLocks noGrp="1"/>
          </p:cNvSpPr>
          <p:nvPr>
            <p:ph type="body" sz="quarter" idx="10"/>
          </p:nvPr>
        </p:nvSpPr>
        <p:spPr/>
        <p:txBody>
          <a:bodyPr>
            <a:normAutofit/>
          </a:bodyPr>
          <a:lstStyle/>
          <a:p>
            <a:r>
              <a:rPr sz="2800" dirty="0"/>
              <a:t>Instead of remembering a sequence of digits such as </a:t>
            </a:r>
            <a:r>
              <a:rPr sz="2800" dirty="0">
                <a:latin typeface="Cambria Math"/>
              </a:rPr>
              <a:t>555777213</a:t>
            </a:r>
            <a:r>
              <a:rPr sz="2800" dirty="0"/>
              <a:t> you can break it into chunks such as </a:t>
            </a:r>
            <a:endParaRPr lang="en-US" sz="2800" dirty="0"/>
          </a:p>
          <a:p>
            <a:pPr algn="ctr"/>
            <a:r>
              <a:rPr sz="2800" dirty="0">
                <a:latin typeface="Cambria Math"/>
              </a:rPr>
              <a:t>555</a:t>
            </a:r>
            <a:r>
              <a:rPr sz="2800" dirty="0"/>
              <a:t> </a:t>
            </a:r>
            <a:r>
              <a:rPr sz="2800" dirty="0">
                <a:latin typeface="Cambria Math"/>
              </a:rPr>
              <a:t>777</a:t>
            </a:r>
            <a:r>
              <a:rPr sz="2800" dirty="0"/>
              <a:t> </a:t>
            </a:r>
            <a:r>
              <a:rPr sz="2800" dirty="0">
                <a:latin typeface="Cambria Math"/>
              </a:rPr>
              <a:t>213</a:t>
            </a:r>
            <a:r>
              <a:rPr sz="2800" dirty="0"/>
              <a:t>.</a:t>
            </a:r>
            <a:endParaRPr lang="en-US" sz="2800" dirty="0"/>
          </a:p>
          <a:p>
            <a:pPr algn="ctr"/>
            <a:endParaRPr sz="2800" dirty="0"/>
          </a:p>
          <a:p>
            <a:r>
              <a:rPr sz="2800" dirty="0"/>
              <a:t>For example, instead of remembering all the properties of real numbers individually, try grouping them into shorter lists by operation, such as addition and multiplication.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t>Use acronyms to help remember important concepts or procedures.</a:t>
            </a:r>
          </a:p>
        </p:txBody>
      </p:sp>
      <p:sp>
        <p:nvSpPr>
          <p:cNvPr id="3" name="Text Placeholder 2"/>
          <p:cNvSpPr>
            <a:spLocks noGrp="1"/>
          </p:cNvSpPr>
          <p:nvPr>
            <p:ph type="body" sz="quarter" idx="10"/>
          </p:nvPr>
        </p:nvSpPr>
        <p:spPr/>
        <p:txBody>
          <a:bodyPr>
            <a:normAutofit/>
          </a:bodyPr>
          <a:lstStyle/>
          <a:p>
            <a:pPr marL="457200" indent="-457200">
              <a:buFont typeface="Arial" panose="020B0604020202020204" pitchFamily="34" charset="0"/>
              <a:buChar char="•"/>
            </a:pPr>
            <a:r>
              <a:rPr sz="2800" dirty="0"/>
              <a:t>A mnemonic that is commonly used to remember the order of operations is “Please Excuse My Dear </a:t>
            </a:r>
            <a:r>
              <a:rPr sz="2800"/>
              <a:t>Aunt Sally</a:t>
            </a:r>
            <a:r>
              <a:rPr lang="en-US" sz="2800"/>
              <a:t>.</a:t>
            </a:r>
            <a:r>
              <a:rPr sz="2800"/>
              <a:t>” </a:t>
            </a:r>
            <a:endParaRPr lang="en-US" sz="2800" dirty="0"/>
          </a:p>
          <a:p>
            <a:pPr marL="457200" indent="-457200">
              <a:buFont typeface="Arial" panose="020B0604020202020204" pitchFamily="34" charset="0"/>
              <a:buChar char="•"/>
            </a:pPr>
            <a:r>
              <a:rPr sz="2800" dirty="0"/>
              <a:t>To make </a:t>
            </a:r>
            <a:r>
              <a:rPr lang="en-US" dirty="0"/>
              <a:t>a</a:t>
            </a:r>
            <a:r>
              <a:rPr sz="2800" dirty="0"/>
              <a:t> mnemonic more personal and possibly more memorable, make up one of your own.</a:t>
            </a:r>
            <a:endParaRPr lang="en-US" sz="2800" dirty="0"/>
          </a:p>
          <a:p>
            <a:pPr marL="457200" indent="-457200">
              <a:buFont typeface="Arial" panose="020B0604020202020204" pitchFamily="34" charset="0"/>
              <a:buChar char="•"/>
            </a:pPr>
            <a:r>
              <a:rPr lang="en-US" sz="2800" dirty="0"/>
              <a:t>An acronym is a type of mnemonic device which is a word made up by taking the first letter from each word that you want to remember and making a new word from the letters. </a:t>
            </a:r>
          </a:p>
        </p:txBody>
      </p:sp>
    </p:spTree>
  </p:cSld>
  <p:clrMapOvr>
    <a:masterClrMapping/>
  </p:clrMapOvr>
</p:sld>
</file>

<file path=ppt/theme/theme1.xml><?xml version="1.0" encoding="utf-8"?>
<a:theme xmlns:a="http://schemas.openxmlformats.org/drawingml/2006/main" name="Office Theme">
  <a:themeElements>
    <a:clrScheme name="Custom 1">
      <a:dk1>
        <a:srgbClr val="366092"/>
      </a:dk1>
      <a:lt1>
        <a:srgbClr val="FFFFFF"/>
      </a:lt1>
      <a:dk2>
        <a:srgbClr val="4F81BD"/>
      </a:dk2>
      <a:lt2>
        <a:srgbClr val="FFFFFF"/>
      </a:lt2>
      <a:accent1>
        <a:srgbClr val="1F497D"/>
      </a:accent1>
      <a:accent2>
        <a:srgbClr val="366092"/>
      </a:accent2>
      <a:accent3>
        <a:srgbClr val="FFFFCC"/>
      </a:accent3>
      <a:accent4>
        <a:srgbClr val="B8CCE4"/>
      </a:accent4>
      <a:accent5>
        <a:srgbClr val="DBE5F1"/>
      </a:accent5>
      <a:accent6>
        <a:srgbClr val="C6D9F0"/>
      </a:accent6>
      <a:hlink>
        <a:srgbClr val="92CDDC"/>
      </a:hlink>
      <a:folHlink>
        <a:srgbClr val="8DB3E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414</TotalTime>
  <Words>351</Words>
  <Application>Microsoft Office PowerPoint</Application>
  <PresentationFormat>On-screen Show (4:3)</PresentationFormat>
  <Paragraphs>25</Paragraphs>
  <Slides>6</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6</vt:i4>
      </vt:variant>
    </vt:vector>
  </HeadingPairs>
  <TitlesOfParts>
    <vt:vector size="11" baseType="lpstr">
      <vt:lpstr>Cambria Math</vt:lpstr>
      <vt:lpstr>Courier New</vt:lpstr>
      <vt:lpstr>Calibri</vt:lpstr>
      <vt:lpstr>Arial</vt:lpstr>
      <vt:lpstr>Office Theme</vt:lpstr>
      <vt:lpstr>Section 0.7</vt:lpstr>
      <vt:lpstr>Storing Memories</vt:lpstr>
      <vt:lpstr>Recite information aloud.</vt:lpstr>
      <vt:lpstr>Mental Hooks</vt:lpstr>
      <vt:lpstr>Group long lists of information into categories that make sense.</vt:lpstr>
      <vt:lpstr>Use acronyms to help remember important concepts or procedures.</vt:lpstr>
    </vt:vector>
  </TitlesOfParts>
  <Company>Microsoft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Beginning Statistics 3rd Edition Plus Integrated Review</dc:title>
  <dc:creator>Hawkes Learning</dc:creator>
  <cp:lastModifiedBy>Allison Conger</cp:lastModifiedBy>
  <cp:revision>123</cp:revision>
  <dcterms:created xsi:type="dcterms:W3CDTF">2013-04-26T14:43:13Z</dcterms:created>
  <dcterms:modified xsi:type="dcterms:W3CDTF">2025-08-06T19:23:42Z</dcterms:modified>
</cp:coreProperties>
</file>