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3" autoAdjust="0"/>
    <p:restoredTop sz="94646"/>
  </p:normalViewPr>
  <p:slideViewPr>
    <p:cSldViewPr>
      <p:cViewPr varScale="1">
        <p:scale>
          <a:sx n="108" d="100"/>
          <a:sy n="108" d="100"/>
        </p:scale>
        <p:origin x="20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monomial,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1340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</a:t>
            </a:r>
            <a:r>
              <a:rPr lang="en-US" sz="2800" b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The product should be the original expression.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301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Symbol</vt:lpstr>
      <vt:lpstr>Office Theme</vt:lpstr>
      <vt:lpstr>Section 6.5</vt:lpstr>
      <vt:lpstr>Procedure: General Guidelines for Factoring Polynomials</vt:lpstr>
      <vt:lpstr>Procedure: General Guidelines for Factoring Polynomials (cont.)</vt:lpstr>
      <vt:lpstr>Procedure: General Guidelines for Factoring Polynomials (cont.)</vt:lpstr>
      <vt:lpstr>Procedure: General Guidelines for Factoring Polynomials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42</cp:revision>
  <dcterms:created xsi:type="dcterms:W3CDTF">2013-04-26T14:43:13Z</dcterms:created>
  <dcterms:modified xsi:type="dcterms:W3CDTF">2023-07-25T17:05:29Z</dcterms:modified>
</cp:coreProperties>
</file>