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Caution: 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1092200" progId="Equation.DSMT4">
                  <p:embed/>
                </p:oleObj>
              </mc:Choice>
              <mc:Fallback>
                <p:oleObj name="Equation" r:id="rId2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1106280" progId="Equation.DSMT4">
                  <p:embed/>
                </p:oleObj>
              </mc:Choice>
              <mc:Fallback>
                <p:oleObj name="Equation" r:id="rId4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14859"/>
              </p:ext>
            </p:extLst>
          </p:nvPr>
        </p:nvGraphicFramePr>
        <p:xfrm>
          <a:off x="2895600" y="175133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320" imgH="585000" progId="Equation.DSMT4">
                  <p:embed/>
                </p:oleObj>
              </mc:Choice>
              <mc:Fallback>
                <p:oleObj name="Equation" r:id="rId2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133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Definition: Difference of Two Squares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   The two binomials represent the sum and      	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	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4257"/>
              </p:ext>
            </p:extLst>
          </p:nvPr>
        </p:nvGraphicFramePr>
        <p:xfrm>
          <a:off x="1250950" y="4465204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511920" progId="Equation.DSMT4">
                  <p:embed/>
                </p:oleObj>
              </mc:Choice>
              <mc:Fallback>
                <p:oleObj name="Equation" r:id="rId2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5204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58801"/>
              </p:ext>
            </p:extLst>
          </p:nvPr>
        </p:nvGraphicFramePr>
        <p:xfrm>
          <a:off x="3276600" y="4893621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466200" progId="Equation.DSMT4">
                  <p:embed/>
                </p:oleObj>
              </mc:Choice>
              <mc:Fallback>
                <p:oleObj name="Equation" r:id="rId4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93621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20478"/>
              </p:ext>
            </p:extLst>
          </p:nvPr>
        </p:nvGraphicFramePr>
        <p:xfrm>
          <a:off x="3276600" y="446550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800" imgH="393120" progId="Equation.DSMT4">
                  <p:embed/>
                </p:oleObj>
              </mc:Choice>
              <mc:Fallback>
                <p:oleObj name="Equation" r:id="rId6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550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8880" imgH="511920" progId="Equation.DSMT4">
                  <p:embed/>
                </p:oleObj>
              </mc:Choice>
              <mc:Fallback>
                <p:oleObj name="Equation" r:id="rId8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000" imgH="712800" progId="Equation.DSMT4">
                  <p:embed/>
                </p:oleObj>
              </mc:Choice>
              <mc:Fallback>
                <p:oleObj name="Equation" r:id="rId4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7400" imgH="466200" progId="Equation.DSMT4">
                  <p:embed/>
                </p:oleObj>
              </mc:Choice>
              <mc:Fallback>
                <p:oleObj name="Equation" r:id="rId6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11760" imgH="639720" progId="Equation.DSMT4">
                  <p:embed/>
                </p:oleObj>
              </mc:Choice>
              <mc:Fallback>
                <p:oleObj name="Equation" r:id="rId8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34120" imgH="758520" progId="Equation.DSMT4">
                  <p:embed/>
                </p:oleObj>
              </mc:Choice>
              <mc:Fallback>
                <p:oleObj name="Equation" r:id="rId10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97400" imgH="456840" progId="Equation.DSMT4">
                  <p:embed/>
                </p:oleObj>
              </mc:Choice>
              <mc:Fallback>
                <p:oleObj name="Equation" r:id="rId12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60044"/>
              </p:ext>
            </p:extLst>
          </p:nvPr>
        </p:nvGraphicFramePr>
        <p:xfrm>
          <a:off x="32004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511920" progId="Equation.DSMT4">
                  <p:embed/>
                </p:oleObj>
              </mc:Choice>
              <mc:Fallback>
                <p:oleObj name="Equation" r:id="rId2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6280" imgH="1243080" progId="Equation.DSMT4">
                  <p:embed/>
                </p:oleObj>
              </mc:Choice>
              <mc:Fallback>
                <p:oleObj name="Equation" r:id="rId4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5400" imgH="264960" progId="Equation.DSMT4">
                  <p:embed/>
                </p:oleObj>
              </mc:Choice>
              <mc:Fallback>
                <p:oleObj name="Equation" r:id="rId10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880" imgH="264960" progId="Equation.DSMT4">
                  <p:embed/>
                </p:oleObj>
              </mc:Choice>
              <mc:Fallback>
                <p:oleObj name="Equation" r:id="rId12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Definition: Squares of Binomials </a:t>
            </a:r>
            <a:br>
              <a:rPr lang="en-US" dirty="0"/>
            </a:br>
            <a:r>
              <a:rPr lang="en-US" dirty="0"/>
              <a:t>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6188"/>
              </p:ext>
            </p:extLst>
          </p:nvPr>
        </p:nvGraphicFramePr>
        <p:xfrm>
          <a:off x="519112" y="1633061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1206360" progId="Equation.DSMT4">
                  <p:embed/>
                </p:oleObj>
              </mc:Choice>
              <mc:Fallback>
                <p:oleObj name="Equation" r:id="rId2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633061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685440" progId="Equation.DSMT4">
                  <p:embed/>
                </p:oleObj>
              </mc:Choice>
              <mc:Fallback>
                <p:oleObj name="Equation" r:id="rId2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685440" progId="Equation.DSMT4">
                  <p:embed/>
                </p:oleObj>
              </mc:Choice>
              <mc:Fallback>
                <p:oleObj name="Equation" r:id="rId4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26640" imgH="712800" progId="Equation.DSMT4">
                  <p:embed/>
                </p:oleObj>
              </mc:Choice>
              <mc:Fallback>
                <p:oleObj name="Equation" r:id="rId6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685440" progId="Equation.DSMT4">
                  <p:embed/>
                </p:oleObj>
              </mc:Choice>
              <mc:Fallback>
                <p:oleObj name="Equation" r:id="rId8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2840" imgH="685440" progId="Equation.DSMT4">
                  <p:embed/>
                </p:oleObj>
              </mc:Choice>
              <mc:Fallback>
                <p:oleObj name="Equation" r:id="rId10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740520" progId="Equation.DSMT4">
                  <p:embed/>
                </p:oleObj>
              </mc:Choice>
              <mc:Fallback>
                <p:oleObj name="Equation" r:id="rId12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61680" imgH="466200" progId="Equation.DSMT4">
                  <p:embed/>
                </p:oleObj>
              </mc:Choice>
              <mc:Fallback>
                <p:oleObj name="Equation" r:id="rId14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4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0000" imgH="685440" progId="Equation.DSMT4">
                  <p:embed/>
                </p:oleObj>
              </mc:Choice>
              <mc:Fallback>
                <p:oleObj name="Equation" r:id="rId2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411120" progId="Equation.DSMT4">
                  <p:embed/>
                </p:oleObj>
              </mc:Choice>
              <mc:Fallback>
                <p:oleObj name="Equation" r:id="rId4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6840" imgH="685440" progId="Equation.DSMT4">
                  <p:embed/>
                </p:oleObj>
              </mc:Choice>
              <mc:Fallback>
                <p:oleObj name="Equation" r:id="rId6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79360" progId="Equation.DSMT4">
                  <p:embed/>
                </p:oleObj>
              </mc:Choice>
              <mc:Fallback>
                <p:oleObj name="Equation" r:id="rId8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9560" imgH="594000" progId="Equation.DSMT4">
                  <p:embed/>
                </p:oleObj>
              </mc:Choice>
              <mc:Fallback>
                <p:oleObj name="Equation" r:id="rId10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93480" progId="Equation.DSMT4">
                  <p:embed/>
                </p:oleObj>
              </mc:Choice>
              <mc:Fallback>
                <p:oleObj name="Equation" r:id="rId12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63320" imgH="594000" progId="Equation.DSMT4">
                  <p:embed/>
                </p:oleObj>
              </mc:Choice>
              <mc:Fallback>
                <p:oleObj name="Equation" r:id="rId14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1120" imgH="393120" progId="Equation.DSMT4">
                  <p:embed/>
                </p:oleObj>
              </mc:Choice>
              <mc:Fallback>
                <p:oleObj name="Equation" r:id="rId16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89040" imgH="279360" progId="Equation.DSMT4">
                  <p:embed/>
                </p:oleObj>
              </mc:Choice>
              <mc:Fallback>
                <p:oleObj name="Equation" r:id="rId18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640" imgH="740520" progId="Equation.DSMT4">
                  <p:embed/>
                </p:oleObj>
              </mc:Choice>
              <mc:Fallback>
                <p:oleObj name="Equation" r:id="rId20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89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457200" progId="Equation.DSMT4">
                  <p:embed/>
                </p:oleObj>
              </mc:Choice>
              <mc:Fallback>
                <p:oleObj name="Equation" r:id="rId22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6185"/>
              </p:ext>
            </p:extLst>
          </p:nvPr>
        </p:nvGraphicFramePr>
        <p:xfrm>
          <a:off x="2059716" y="4751138"/>
          <a:ext cx="63166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11880" imgH="660240" progId="Equation.DSMT4">
                  <p:embed/>
                </p:oleObj>
              </mc:Choice>
              <mc:Fallback>
                <p:oleObj name="Equation" r:id="rId24" imgW="6311880" imgH="66024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16" y="4751138"/>
                        <a:ext cx="63166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89040" imgH="279360" progId="Equation.DSMT4">
                  <p:embed/>
                </p:oleObj>
              </mc:Choice>
              <mc:Fallback>
                <p:oleObj name="Equation" r:id="rId26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82045"/>
              </p:ext>
            </p:extLst>
          </p:nvPr>
        </p:nvGraphicFramePr>
        <p:xfrm>
          <a:off x="3200400" y="1206500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685440" progId="Equation.DSMT4">
                  <p:embed/>
                </p:oleObj>
              </mc:Choice>
              <mc:Fallback>
                <p:oleObj name="Equation" r:id="rId2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06500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4720" imgH="1152000" progId="Equation.DSMT4">
                  <p:embed/>
                </p:oleObj>
              </mc:Choice>
              <mc:Fallback>
                <p:oleObj name="Equation" r:id="rId4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91973" progId="Equation.DSMT4">
                  <p:embed/>
                </p:oleObj>
              </mc:Choice>
              <mc:Fallback>
                <p:oleObj name="Equation" r:id="rId10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91973" progId="Equation.DSMT4">
                  <p:embed/>
                </p:oleObj>
              </mc:Choice>
              <mc:Fallback>
                <p:oleObj name="Equation" r:id="rId12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91973" progId="Equation.DSMT4">
                  <p:embed/>
                </p:oleObj>
              </mc:Choice>
              <mc:Fallback>
                <p:oleObj name="Equation" r:id="rId18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Equation</vt:lpstr>
      <vt:lpstr>Section 5.7</vt:lpstr>
      <vt:lpstr>Definition: Difference of Two Squares</vt:lpstr>
      <vt:lpstr>Example 1: Difference of Two Squares</vt:lpstr>
      <vt:lpstr>Example 1: Difference of Two Squares (cont.)</vt:lpstr>
      <vt:lpstr>Completion Example 2: Difference of Two Squares</vt:lpstr>
      <vt:lpstr>Definition: Squares of Binomials  (Perfect Square Trinomials)</vt:lpstr>
      <vt:lpstr>Example 3: Squares of Binomials</vt:lpstr>
      <vt:lpstr>Example 3: Squares of Binomials (cont.)</vt:lpstr>
      <vt:lpstr>Completion Example 4: Squares of Binomials</vt:lpstr>
      <vt:lpstr>Caution: 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189</cp:revision>
  <dcterms:created xsi:type="dcterms:W3CDTF">2013-04-26T14:43:13Z</dcterms:created>
  <dcterms:modified xsi:type="dcterms:W3CDTF">2023-07-25T17:06:04Z</dcterms:modified>
  <cp:category/>
</cp:coreProperties>
</file>